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4"/>
  </p:sldMasterIdLst>
  <p:notesMasterIdLst>
    <p:notesMasterId r:id="rId16"/>
  </p:notesMasterIdLst>
  <p:sldIdLst>
    <p:sldId id="256" r:id="rId5"/>
    <p:sldId id="265" r:id="rId6"/>
    <p:sldId id="257" r:id="rId7"/>
    <p:sldId id="259" r:id="rId8"/>
    <p:sldId id="260" r:id="rId9"/>
    <p:sldId id="258" r:id="rId10"/>
    <p:sldId id="264" r:id="rId11"/>
    <p:sldId id="261" r:id="rId12"/>
    <p:sldId id="262" r:id="rId13"/>
    <p:sldId id="263"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ly Smigel" initials="HS" lastIdx="1" clrIdx="0">
    <p:extLst>
      <p:ext uri="{19B8F6BF-5375-455C-9EA6-DF929625EA0E}">
        <p15:presenceInfo xmlns:p15="http://schemas.microsoft.com/office/powerpoint/2012/main" userId="S::holly@journeycounselingservices.net::467cf5af-cbe1-437b-ac2c-3ec71df8b7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BABE5B-0533-5777-EC8C-6E8ADB8CB807}" v="76" dt="2020-02-16T20:52:38.299"/>
    <p1510:client id="{522B04B9-0ACA-54CF-7D04-AE01D160F56E}" v="927" dt="2020-02-16T20:35:36.630"/>
    <p1510:client id="{56246EB3-F63E-3A8F-BD38-499DB5F0CC6E}" v="209" dt="2020-02-16T00:19:46.831"/>
    <p1510:client id="{577D04FE-0C8D-090D-F50C-29BAE5FF3007}" v="3123" dt="2020-02-16T20:28:07.189"/>
    <p1510:client id="{7BABED0F-D619-9A00-C375-311A643DC332}" v="424" dt="2020-01-24T21:22:21.015"/>
    <p1510:client id="{9679F297-3CDD-6395-9782-8AD0633F539B}" v="267" dt="2020-01-24T21:23:45.409"/>
    <p1510:client id="{9E58C767-A271-007E-969D-EC8754E5E64C}" v="1027" dt="2020-01-23T18:59:32.646"/>
    <p1510:client id="{C2B35571-3596-1A32-D040-A3EA90B64FFF}" v="514" dt="2020-02-07T21:12:25.800"/>
    <p1510:client id="{D1415B80-F725-A989-E6BD-FB9F7B51D9C9}" v="63" dt="2020-02-16T21:51:37.782"/>
    <p1510:client id="{D6754BB7-0628-C7DC-E168-8ECF0256C33B}" v="1" dt="2020-01-23T19:24:45.969"/>
    <p1510:client id="{E7C6B0AB-FA83-CBC8-448D-D27DB5366C64}" v="15" dt="2020-02-16T21:17:16.692"/>
    <p1510:client id="{F338531B-4B25-71F7-ED00-643B46378841}" v="808" dt="2020-02-07T17:52:43.224"/>
    <p1510:client id="{F95164F2-50A7-C7CA-9876-2BFB1F7DD04A}" v="2" dt="2020-02-16T21:47:28.4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4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3T11:24:45.969" idx="1">
    <p:pos x="10" y="10"/>
    <p:text>Hi :) just wanted to get us started!</p:text>
    <p:extLst>
      <p:ext uri="{C676402C-5697-4E1C-873F-D02D1690AC5C}">
        <p15:threadingInfo xmlns:p15="http://schemas.microsoft.com/office/powerpoint/2012/main" timeZoneBias="480"/>
      </p:ext>
    </p:extLst>
  </p:cm>
</p:cmLst>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2E3C87-E4B0-4E30-BE2F-272A610D7DAE}" type="doc">
      <dgm:prSet loTypeId="urn:microsoft.com/office/officeart/2018/5/layout/IconLeaf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B3ABE0C-8A9A-497F-8FF3-5D63FF0DE2D1}">
      <dgm:prSet/>
      <dgm:spPr/>
      <dgm:t>
        <a:bodyPr/>
        <a:lstStyle/>
        <a:p>
          <a:pPr>
            <a:lnSpc>
              <a:spcPct val="100000"/>
            </a:lnSpc>
            <a:defRPr cap="all"/>
          </a:pPr>
          <a:r>
            <a:rPr lang="en-US" b="1" u="sng"/>
            <a:t>Phobias</a:t>
          </a:r>
          <a:r>
            <a:rPr lang="en-US"/>
            <a:t>:  When fears are Out of Control</a:t>
          </a:r>
        </a:p>
      </dgm:t>
    </dgm:pt>
    <dgm:pt modelId="{B5378693-5568-4E9B-861A-C4DAAC3D0AFF}" type="parTrans" cxnId="{915E56D7-CF8C-4DEC-BB48-FD0EB912563C}">
      <dgm:prSet/>
      <dgm:spPr/>
      <dgm:t>
        <a:bodyPr/>
        <a:lstStyle/>
        <a:p>
          <a:endParaRPr lang="en-US"/>
        </a:p>
      </dgm:t>
    </dgm:pt>
    <dgm:pt modelId="{1B07D6C8-8B50-410B-BDDB-45EFB18EF376}" type="sibTrans" cxnId="{915E56D7-CF8C-4DEC-BB48-FD0EB912563C}">
      <dgm:prSet/>
      <dgm:spPr/>
      <dgm:t>
        <a:bodyPr/>
        <a:lstStyle/>
        <a:p>
          <a:endParaRPr lang="en-US"/>
        </a:p>
      </dgm:t>
    </dgm:pt>
    <dgm:pt modelId="{9C35664B-6464-44FB-96F4-4D408A7DC6EB}">
      <dgm:prSet/>
      <dgm:spPr/>
      <dgm:t>
        <a:bodyPr/>
        <a:lstStyle/>
        <a:p>
          <a:pPr>
            <a:lnSpc>
              <a:spcPct val="100000"/>
            </a:lnSpc>
            <a:defRPr cap="all"/>
          </a:pPr>
          <a:r>
            <a:rPr lang="en-US" b="1" u="sng" dirty="0"/>
            <a:t>Separation Anxiety</a:t>
          </a:r>
          <a:r>
            <a:rPr lang="en-US" dirty="0"/>
            <a:t>: Fear of Being Away from Family Grown-Ups</a:t>
          </a:r>
        </a:p>
      </dgm:t>
    </dgm:pt>
    <dgm:pt modelId="{BE4D86C0-7F6B-4DC9-979B-429283C38B52}" type="parTrans" cxnId="{38882D17-A1F3-4861-948D-2781B81DA518}">
      <dgm:prSet/>
      <dgm:spPr/>
      <dgm:t>
        <a:bodyPr/>
        <a:lstStyle/>
        <a:p>
          <a:endParaRPr lang="en-US"/>
        </a:p>
      </dgm:t>
    </dgm:pt>
    <dgm:pt modelId="{429E5DCA-63C2-4C59-9590-E812879145E0}" type="sibTrans" cxnId="{38882D17-A1F3-4861-948D-2781B81DA518}">
      <dgm:prSet/>
      <dgm:spPr/>
      <dgm:t>
        <a:bodyPr/>
        <a:lstStyle/>
        <a:p>
          <a:endParaRPr lang="en-US"/>
        </a:p>
      </dgm:t>
    </dgm:pt>
    <dgm:pt modelId="{5366A7FD-C5E9-40AA-B5B5-F5D37CF3AE9C}">
      <dgm:prSet/>
      <dgm:spPr/>
      <dgm:t>
        <a:bodyPr/>
        <a:lstStyle/>
        <a:p>
          <a:pPr>
            <a:lnSpc>
              <a:spcPct val="100000"/>
            </a:lnSpc>
            <a:defRPr cap="all"/>
          </a:pPr>
          <a:r>
            <a:rPr lang="en-US" b="1" u="sng"/>
            <a:t>Generalized Anxiety Disorder</a:t>
          </a:r>
          <a:r>
            <a:rPr lang="en-US"/>
            <a:t>:  Constant Worrying for Months at a Time</a:t>
          </a:r>
        </a:p>
      </dgm:t>
    </dgm:pt>
    <dgm:pt modelId="{ED0BF869-718E-4EB8-9699-74B9D757517B}" type="parTrans" cxnId="{44F9BCDC-13D9-46FF-8ADC-B2CF8DEE6BCD}">
      <dgm:prSet/>
      <dgm:spPr/>
      <dgm:t>
        <a:bodyPr/>
        <a:lstStyle/>
        <a:p>
          <a:endParaRPr lang="en-US"/>
        </a:p>
      </dgm:t>
    </dgm:pt>
    <dgm:pt modelId="{206535B0-F7DA-4736-9335-7C37564B54CA}" type="sibTrans" cxnId="{44F9BCDC-13D9-46FF-8ADC-B2CF8DEE6BCD}">
      <dgm:prSet/>
      <dgm:spPr/>
      <dgm:t>
        <a:bodyPr/>
        <a:lstStyle/>
        <a:p>
          <a:endParaRPr lang="en-US"/>
        </a:p>
      </dgm:t>
    </dgm:pt>
    <dgm:pt modelId="{D6BEA32F-A62F-47FF-9941-D8258716F72E}">
      <dgm:prSet/>
      <dgm:spPr/>
      <dgm:t>
        <a:bodyPr/>
        <a:lstStyle/>
        <a:p>
          <a:pPr>
            <a:lnSpc>
              <a:spcPct val="100000"/>
            </a:lnSpc>
            <a:defRPr cap="all"/>
          </a:pPr>
          <a:r>
            <a:rPr lang="en-US" b="1" u="sng"/>
            <a:t>Panic Attacks</a:t>
          </a:r>
          <a:r>
            <a:rPr lang="en-US"/>
            <a:t>:  Fear That Stops You in Your Tracks</a:t>
          </a:r>
        </a:p>
      </dgm:t>
    </dgm:pt>
    <dgm:pt modelId="{E1C4C7C9-C256-4E49-9B31-D4C4073BAB31}" type="parTrans" cxnId="{A805F869-6073-4EAD-9617-D39292D01E11}">
      <dgm:prSet/>
      <dgm:spPr/>
      <dgm:t>
        <a:bodyPr/>
        <a:lstStyle/>
        <a:p>
          <a:endParaRPr lang="en-US"/>
        </a:p>
      </dgm:t>
    </dgm:pt>
    <dgm:pt modelId="{FAEBF5AB-FFAF-44D8-938E-18F76A960AE3}" type="sibTrans" cxnId="{A805F869-6073-4EAD-9617-D39292D01E11}">
      <dgm:prSet/>
      <dgm:spPr/>
      <dgm:t>
        <a:bodyPr/>
        <a:lstStyle/>
        <a:p>
          <a:endParaRPr lang="en-US"/>
        </a:p>
      </dgm:t>
    </dgm:pt>
    <dgm:pt modelId="{3AEA97DB-7C3D-4875-A1E3-9C3787811EE0}">
      <dgm:prSet/>
      <dgm:spPr/>
      <dgm:t>
        <a:bodyPr/>
        <a:lstStyle/>
        <a:p>
          <a:pPr>
            <a:lnSpc>
              <a:spcPct val="100000"/>
            </a:lnSpc>
            <a:defRPr cap="all"/>
          </a:pPr>
          <a:r>
            <a:rPr lang="en-US" b="1" u="sng"/>
            <a:t>Obsessive-Compulsive Disorder</a:t>
          </a:r>
          <a:r>
            <a:rPr lang="en-US"/>
            <a:t>:  Thoughts and Actions You Just Can't Stop</a:t>
          </a:r>
        </a:p>
      </dgm:t>
    </dgm:pt>
    <dgm:pt modelId="{68CD2E2A-D091-4604-A550-6EB962073E6B}" type="parTrans" cxnId="{8876F198-D4C4-4308-92F3-D72B120B84E4}">
      <dgm:prSet/>
      <dgm:spPr/>
      <dgm:t>
        <a:bodyPr/>
        <a:lstStyle/>
        <a:p>
          <a:endParaRPr lang="en-US"/>
        </a:p>
      </dgm:t>
    </dgm:pt>
    <dgm:pt modelId="{C650CEB6-F6B7-4FAC-AA72-4A19323DBCF0}" type="sibTrans" cxnId="{8876F198-D4C4-4308-92F3-D72B120B84E4}">
      <dgm:prSet/>
      <dgm:spPr/>
      <dgm:t>
        <a:bodyPr/>
        <a:lstStyle/>
        <a:p>
          <a:endParaRPr lang="en-US"/>
        </a:p>
      </dgm:t>
    </dgm:pt>
    <dgm:pt modelId="{FB802250-2B9B-4BCA-84F5-50A2152A9428}">
      <dgm:prSet/>
      <dgm:spPr/>
      <dgm:t>
        <a:bodyPr/>
        <a:lstStyle/>
        <a:p>
          <a:pPr>
            <a:lnSpc>
              <a:spcPct val="100000"/>
            </a:lnSpc>
            <a:defRPr cap="all"/>
          </a:pPr>
          <a:r>
            <a:rPr lang="en-US" b="1" u="sng"/>
            <a:t>Post-Traumatic Stress Disorder</a:t>
          </a:r>
          <a:r>
            <a:rPr lang="en-US"/>
            <a:t>:  Stress and Fear from a Terrible Memory</a:t>
          </a:r>
        </a:p>
      </dgm:t>
    </dgm:pt>
    <dgm:pt modelId="{4679E9A2-790E-43B9-91E2-8C7D6FC3B2B4}" type="parTrans" cxnId="{E6455858-A6A0-48F2-AAB9-1603D02BDF22}">
      <dgm:prSet/>
      <dgm:spPr/>
      <dgm:t>
        <a:bodyPr/>
        <a:lstStyle/>
        <a:p>
          <a:endParaRPr lang="en-US"/>
        </a:p>
      </dgm:t>
    </dgm:pt>
    <dgm:pt modelId="{A61B0893-B589-45E2-ABB6-832DAB3FC1A0}" type="sibTrans" cxnId="{E6455858-A6A0-48F2-AAB9-1603D02BDF22}">
      <dgm:prSet/>
      <dgm:spPr/>
      <dgm:t>
        <a:bodyPr/>
        <a:lstStyle/>
        <a:p>
          <a:endParaRPr lang="en-US"/>
        </a:p>
      </dgm:t>
    </dgm:pt>
    <dgm:pt modelId="{35D9628A-FBF6-49FD-BC2B-F821843032FB}" type="pres">
      <dgm:prSet presAssocID="{842E3C87-E4B0-4E30-BE2F-272A610D7DAE}" presName="root" presStyleCnt="0">
        <dgm:presLayoutVars>
          <dgm:dir/>
          <dgm:resizeHandles val="exact"/>
        </dgm:presLayoutVars>
      </dgm:prSet>
      <dgm:spPr/>
      <dgm:t>
        <a:bodyPr/>
        <a:lstStyle/>
        <a:p>
          <a:endParaRPr lang="en-US"/>
        </a:p>
      </dgm:t>
    </dgm:pt>
    <dgm:pt modelId="{E6BD189A-3E08-41B1-B67E-836F70B45FFC}" type="pres">
      <dgm:prSet presAssocID="{FB3ABE0C-8A9A-497F-8FF3-5D63FF0DE2D1}" presName="compNode" presStyleCnt="0"/>
      <dgm:spPr/>
    </dgm:pt>
    <dgm:pt modelId="{100EDD63-EA73-47B9-8E6B-FBA3C03553C2}" type="pres">
      <dgm:prSet presAssocID="{FB3ABE0C-8A9A-497F-8FF3-5D63FF0DE2D1}" presName="iconBgRect" presStyleLbl="bgShp" presStyleIdx="0" presStyleCnt="6"/>
      <dgm:spPr>
        <a:prstGeom prst="round2DiagRect">
          <a:avLst>
            <a:gd name="adj1" fmla="val 29727"/>
            <a:gd name="adj2" fmla="val 0"/>
          </a:avLst>
        </a:prstGeom>
      </dgm:spPr>
    </dgm:pt>
    <dgm:pt modelId="{CFBE8D78-4FC1-41CB-8278-C0E604EF712C}" type="pres">
      <dgm:prSet presAssocID="{FB3ABE0C-8A9A-497F-8FF3-5D63FF0DE2D1}"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ull"/>
        </a:ext>
      </dgm:extLst>
    </dgm:pt>
    <dgm:pt modelId="{77569D50-22FC-4F47-884E-4856A858B37C}" type="pres">
      <dgm:prSet presAssocID="{FB3ABE0C-8A9A-497F-8FF3-5D63FF0DE2D1}" presName="spaceRect" presStyleCnt="0"/>
      <dgm:spPr/>
    </dgm:pt>
    <dgm:pt modelId="{D2E4DE5D-269E-4D1E-B367-BF1EC97CB6C1}" type="pres">
      <dgm:prSet presAssocID="{FB3ABE0C-8A9A-497F-8FF3-5D63FF0DE2D1}" presName="textRect" presStyleLbl="revTx" presStyleIdx="0" presStyleCnt="6">
        <dgm:presLayoutVars>
          <dgm:chMax val="1"/>
          <dgm:chPref val="1"/>
        </dgm:presLayoutVars>
      </dgm:prSet>
      <dgm:spPr/>
      <dgm:t>
        <a:bodyPr/>
        <a:lstStyle/>
        <a:p>
          <a:endParaRPr lang="en-US"/>
        </a:p>
      </dgm:t>
    </dgm:pt>
    <dgm:pt modelId="{85773EF8-DEC4-487B-A999-2B1866458CBC}" type="pres">
      <dgm:prSet presAssocID="{1B07D6C8-8B50-410B-BDDB-45EFB18EF376}" presName="sibTrans" presStyleCnt="0"/>
      <dgm:spPr/>
    </dgm:pt>
    <dgm:pt modelId="{E77171F5-3D53-44C2-B024-065D98333E35}" type="pres">
      <dgm:prSet presAssocID="{9C35664B-6464-44FB-96F4-4D408A7DC6EB}" presName="compNode" presStyleCnt="0"/>
      <dgm:spPr/>
    </dgm:pt>
    <dgm:pt modelId="{661B9076-79C4-440C-AA13-17018C639AB5}" type="pres">
      <dgm:prSet presAssocID="{9C35664B-6464-44FB-96F4-4D408A7DC6EB}" presName="iconBgRect" presStyleLbl="bgShp" presStyleIdx="1" presStyleCnt="6"/>
      <dgm:spPr>
        <a:prstGeom prst="round2DiagRect">
          <a:avLst>
            <a:gd name="adj1" fmla="val 29727"/>
            <a:gd name="adj2" fmla="val 0"/>
          </a:avLst>
        </a:prstGeom>
      </dgm:spPr>
    </dgm:pt>
    <dgm:pt modelId="{77FEF4E0-4774-425A-ACC1-D2D2F623BC02}" type="pres">
      <dgm:prSet presAssocID="{9C35664B-6464-44FB-96F4-4D408A7DC6E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sconnected"/>
        </a:ext>
      </dgm:extLst>
    </dgm:pt>
    <dgm:pt modelId="{1FDCE1DC-C3CD-4CB0-ADEE-EE4F13680D40}" type="pres">
      <dgm:prSet presAssocID="{9C35664B-6464-44FB-96F4-4D408A7DC6EB}" presName="spaceRect" presStyleCnt="0"/>
      <dgm:spPr/>
    </dgm:pt>
    <dgm:pt modelId="{739F4F47-594A-4344-A3AD-C4F5296BB403}" type="pres">
      <dgm:prSet presAssocID="{9C35664B-6464-44FB-96F4-4D408A7DC6EB}" presName="textRect" presStyleLbl="revTx" presStyleIdx="1" presStyleCnt="6">
        <dgm:presLayoutVars>
          <dgm:chMax val="1"/>
          <dgm:chPref val="1"/>
        </dgm:presLayoutVars>
      </dgm:prSet>
      <dgm:spPr/>
      <dgm:t>
        <a:bodyPr/>
        <a:lstStyle/>
        <a:p>
          <a:endParaRPr lang="en-US"/>
        </a:p>
      </dgm:t>
    </dgm:pt>
    <dgm:pt modelId="{90474E65-4DC8-4EF4-B772-BD3E788A619C}" type="pres">
      <dgm:prSet presAssocID="{429E5DCA-63C2-4C59-9590-E812879145E0}" presName="sibTrans" presStyleCnt="0"/>
      <dgm:spPr/>
    </dgm:pt>
    <dgm:pt modelId="{3EEE6F5E-930B-438C-BDB5-CC9E9A5A7383}" type="pres">
      <dgm:prSet presAssocID="{5366A7FD-C5E9-40AA-B5B5-F5D37CF3AE9C}" presName="compNode" presStyleCnt="0"/>
      <dgm:spPr/>
    </dgm:pt>
    <dgm:pt modelId="{851DA807-8EC1-408A-841F-519C898B06F6}" type="pres">
      <dgm:prSet presAssocID="{5366A7FD-C5E9-40AA-B5B5-F5D37CF3AE9C}" presName="iconBgRect" presStyleLbl="bgShp" presStyleIdx="2" presStyleCnt="6"/>
      <dgm:spPr>
        <a:prstGeom prst="round2DiagRect">
          <a:avLst>
            <a:gd name="adj1" fmla="val 29727"/>
            <a:gd name="adj2" fmla="val 0"/>
          </a:avLst>
        </a:prstGeom>
      </dgm:spPr>
    </dgm:pt>
    <dgm:pt modelId="{9ACCD469-3973-493C-A3FE-13DA9F32937B}" type="pres">
      <dgm:prSet presAssocID="{5366A7FD-C5E9-40AA-B5B5-F5D37CF3AE9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in in head"/>
        </a:ext>
      </dgm:extLst>
    </dgm:pt>
    <dgm:pt modelId="{B4625C79-B063-4335-9313-442A5D9207B5}" type="pres">
      <dgm:prSet presAssocID="{5366A7FD-C5E9-40AA-B5B5-F5D37CF3AE9C}" presName="spaceRect" presStyleCnt="0"/>
      <dgm:spPr/>
    </dgm:pt>
    <dgm:pt modelId="{3DE80F0F-8202-444D-B63E-0A328716D886}" type="pres">
      <dgm:prSet presAssocID="{5366A7FD-C5E9-40AA-B5B5-F5D37CF3AE9C}" presName="textRect" presStyleLbl="revTx" presStyleIdx="2" presStyleCnt="6">
        <dgm:presLayoutVars>
          <dgm:chMax val="1"/>
          <dgm:chPref val="1"/>
        </dgm:presLayoutVars>
      </dgm:prSet>
      <dgm:spPr/>
      <dgm:t>
        <a:bodyPr/>
        <a:lstStyle/>
        <a:p>
          <a:endParaRPr lang="en-US"/>
        </a:p>
      </dgm:t>
    </dgm:pt>
    <dgm:pt modelId="{335EC818-B48E-4D9E-9C7B-17B803E3D28D}" type="pres">
      <dgm:prSet presAssocID="{206535B0-F7DA-4736-9335-7C37564B54CA}" presName="sibTrans" presStyleCnt="0"/>
      <dgm:spPr/>
    </dgm:pt>
    <dgm:pt modelId="{0C66453E-33CD-4231-9C88-E0306DCD05D7}" type="pres">
      <dgm:prSet presAssocID="{D6BEA32F-A62F-47FF-9941-D8258716F72E}" presName="compNode" presStyleCnt="0"/>
      <dgm:spPr/>
    </dgm:pt>
    <dgm:pt modelId="{C8372971-676D-4580-B872-2F4B271C692E}" type="pres">
      <dgm:prSet presAssocID="{D6BEA32F-A62F-47FF-9941-D8258716F72E}" presName="iconBgRect" presStyleLbl="bgShp" presStyleIdx="3" presStyleCnt="6"/>
      <dgm:spPr>
        <a:prstGeom prst="round2DiagRect">
          <a:avLst>
            <a:gd name="adj1" fmla="val 29727"/>
            <a:gd name="adj2" fmla="val 0"/>
          </a:avLst>
        </a:prstGeom>
      </dgm:spPr>
    </dgm:pt>
    <dgm:pt modelId="{D9C216AA-3FDB-4A19-B800-024015042BB5}" type="pres">
      <dgm:prSet presAssocID="{D6BEA32F-A62F-47FF-9941-D8258716F72E}"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ghtning bolt"/>
        </a:ext>
      </dgm:extLst>
    </dgm:pt>
    <dgm:pt modelId="{29706D10-00D7-4C20-BB03-8A39C28B9914}" type="pres">
      <dgm:prSet presAssocID="{D6BEA32F-A62F-47FF-9941-D8258716F72E}" presName="spaceRect" presStyleCnt="0"/>
      <dgm:spPr/>
    </dgm:pt>
    <dgm:pt modelId="{BD638600-945C-4E77-9B64-C48D11EB2A81}" type="pres">
      <dgm:prSet presAssocID="{D6BEA32F-A62F-47FF-9941-D8258716F72E}" presName="textRect" presStyleLbl="revTx" presStyleIdx="3" presStyleCnt="6">
        <dgm:presLayoutVars>
          <dgm:chMax val="1"/>
          <dgm:chPref val="1"/>
        </dgm:presLayoutVars>
      </dgm:prSet>
      <dgm:spPr/>
      <dgm:t>
        <a:bodyPr/>
        <a:lstStyle/>
        <a:p>
          <a:endParaRPr lang="en-US"/>
        </a:p>
      </dgm:t>
    </dgm:pt>
    <dgm:pt modelId="{4591F8D8-97E0-4052-B4F3-AF413DB3B4A8}" type="pres">
      <dgm:prSet presAssocID="{FAEBF5AB-FFAF-44D8-938E-18F76A960AE3}" presName="sibTrans" presStyleCnt="0"/>
      <dgm:spPr/>
    </dgm:pt>
    <dgm:pt modelId="{C6432E92-1C69-4AD0-B710-26AE33818ED2}" type="pres">
      <dgm:prSet presAssocID="{3AEA97DB-7C3D-4875-A1E3-9C3787811EE0}" presName="compNode" presStyleCnt="0"/>
      <dgm:spPr/>
    </dgm:pt>
    <dgm:pt modelId="{BA99FA46-7613-4A34-B086-8489A2ECFC04}" type="pres">
      <dgm:prSet presAssocID="{3AEA97DB-7C3D-4875-A1E3-9C3787811EE0}" presName="iconBgRect" presStyleLbl="bgShp" presStyleIdx="4" presStyleCnt="6"/>
      <dgm:spPr>
        <a:prstGeom prst="round2DiagRect">
          <a:avLst>
            <a:gd name="adj1" fmla="val 29727"/>
            <a:gd name="adj2" fmla="val 0"/>
          </a:avLst>
        </a:prstGeom>
      </dgm:spPr>
    </dgm:pt>
    <dgm:pt modelId="{A46F2D28-136B-4D3E-B1A6-CBEDAE70B59C}" type="pres">
      <dgm:prSet presAssocID="{3AEA97DB-7C3D-4875-A1E3-9C3787811EE0}"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d with Gears"/>
        </a:ext>
      </dgm:extLst>
    </dgm:pt>
    <dgm:pt modelId="{9BF0B725-0389-4B36-84C6-D3BAEC4B96B6}" type="pres">
      <dgm:prSet presAssocID="{3AEA97DB-7C3D-4875-A1E3-9C3787811EE0}" presName="spaceRect" presStyleCnt="0"/>
      <dgm:spPr/>
    </dgm:pt>
    <dgm:pt modelId="{A47C216C-A134-4C26-AD9B-49C764CB984D}" type="pres">
      <dgm:prSet presAssocID="{3AEA97DB-7C3D-4875-A1E3-9C3787811EE0}" presName="textRect" presStyleLbl="revTx" presStyleIdx="4" presStyleCnt="6">
        <dgm:presLayoutVars>
          <dgm:chMax val="1"/>
          <dgm:chPref val="1"/>
        </dgm:presLayoutVars>
      </dgm:prSet>
      <dgm:spPr/>
      <dgm:t>
        <a:bodyPr/>
        <a:lstStyle/>
        <a:p>
          <a:endParaRPr lang="en-US"/>
        </a:p>
      </dgm:t>
    </dgm:pt>
    <dgm:pt modelId="{E45CA316-1B4E-46F1-9DFE-47EAD2C02206}" type="pres">
      <dgm:prSet presAssocID="{C650CEB6-F6B7-4FAC-AA72-4A19323DBCF0}" presName="sibTrans" presStyleCnt="0"/>
      <dgm:spPr/>
    </dgm:pt>
    <dgm:pt modelId="{9DAC3A32-E0E5-42A8-94FD-2F594CCE2A9F}" type="pres">
      <dgm:prSet presAssocID="{FB802250-2B9B-4BCA-84F5-50A2152A9428}" presName="compNode" presStyleCnt="0"/>
      <dgm:spPr/>
    </dgm:pt>
    <dgm:pt modelId="{6116FE6B-AF03-44E0-A19D-DF63A5C2ADE6}" type="pres">
      <dgm:prSet presAssocID="{FB802250-2B9B-4BCA-84F5-50A2152A9428}" presName="iconBgRect" presStyleLbl="bgShp" presStyleIdx="5" presStyleCnt="6"/>
      <dgm:spPr>
        <a:prstGeom prst="round2DiagRect">
          <a:avLst>
            <a:gd name="adj1" fmla="val 29727"/>
            <a:gd name="adj2" fmla="val 0"/>
          </a:avLst>
        </a:prstGeom>
      </dgm:spPr>
    </dgm:pt>
    <dgm:pt modelId="{9944D55B-E2B5-438B-A9FD-205E5D7D3DEE}" type="pres">
      <dgm:prSet presAssocID="{FB802250-2B9B-4BCA-84F5-50A2152A942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rain"/>
        </a:ext>
      </dgm:extLst>
    </dgm:pt>
    <dgm:pt modelId="{CFDD39C9-5BF7-4442-81B8-4B52DB5E3EB3}" type="pres">
      <dgm:prSet presAssocID="{FB802250-2B9B-4BCA-84F5-50A2152A9428}" presName="spaceRect" presStyleCnt="0"/>
      <dgm:spPr/>
    </dgm:pt>
    <dgm:pt modelId="{94D40208-1CDE-4660-8B28-C2514888270A}" type="pres">
      <dgm:prSet presAssocID="{FB802250-2B9B-4BCA-84F5-50A2152A9428}" presName="textRect" presStyleLbl="revTx" presStyleIdx="5" presStyleCnt="6">
        <dgm:presLayoutVars>
          <dgm:chMax val="1"/>
          <dgm:chPref val="1"/>
        </dgm:presLayoutVars>
      </dgm:prSet>
      <dgm:spPr/>
      <dgm:t>
        <a:bodyPr/>
        <a:lstStyle/>
        <a:p>
          <a:endParaRPr lang="en-US"/>
        </a:p>
      </dgm:t>
    </dgm:pt>
  </dgm:ptLst>
  <dgm:cxnLst>
    <dgm:cxn modelId="{FE962CFB-5886-4F07-A0B6-35B4A57DECFA}" type="presOf" srcId="{3AEA97DB-7C3D-4875-A1E3-9C3787811EE0}" destId="{A47C216C-A134-4C26-AD9B-49C764CB984D}" srcOrd="0" destOrd="0" presId="urn:microsoft.com/office/officeart/2018/5/layout/IconLeafLabelList"/>
    <dgm:cxn modelId="{44F9BCDC-13D9-46FF-8ADC-B2CF8DEE6BCD}" srcId="{842E3C87-E4B0-4E30-BE2F-272A610D7DAE}" destId="{5366A7FD-C5E9-40AA-B5B5-F5D37CF3AE9C}" srcOrd="2" destOrd="0" parTransId="{ED0BF869-718E-4EB8-9699-74B9D757517B}" sibTransId="{206535B0-F7DA-4736-9335-7C37564B54CA}"/>
    <dgm:cxn modelId="{38882D17-A1F3-4861-948D-2781B81DA518}" srcId="{842E3C87-E4B0-4E30-BE2F-272A610D7DAE}" destId="{9C35664B-6464-44FB-96F4-4D408A7DC6EB}" srcOrd="1" destOrd="0" parTransId="{BE4D86C0-7F6B-4DC9-979B-429283C38B52}" sibTransId="{429E5DCA-63C2-4C59-9590-E812879145E0}"/>
    <dgm:cxn modelId="{A805F869-6073-4EAD-9617-D39292D01E11}" srcId="{842E3C87-E4B0-4E30-BE2F-272A610D7DAE}" destId="{D6BEA32F-A62F-47FF-9941-D8258716F72E}" srcOrd="3" destOrd="0" parTransId="{E1C4C7C9-C256-4E49-9B31-D4C4073BAB31}" sibTransId="{FAEBF5AB-FFAF-44D8-938E-18F76A960AE3}"/>
    <dgm:cxn modelId="{8876F198-D4C4-4308-92F3-D72B120B84E4}" srcId="{842E3C87-E4B0-4E30-BE2F-272A610D7DAE}" destId="{3AEA97DB-7C3D-4875-A1E3-9C3787811EE0}" srcOrd="4" destOrd="0" parTransId="{68CD2E2A-D091-4604-A550-6EB962073E6B}" sibTransId="{C650CEB6-F6B7-4FAC-AA72-4A19323DBCF0}"/>
    <dgm:cxn modelId="{E6455858-A6A0-48F2-AAB9-1603D02BDF22}" srcId="{842E3C87-E4B0-4E30-BE2F-272A610D7DAE}" destId="{FB802250-2B9B-4BCA-84F5-50A2152A9428}" srcOrd="5" destOrd="0" parTransId="{4679E9A2-790E-43B9-91E2-8C7D6FC3B2B4}" sibTransId="{A61B0893-B589-45E2-ABB6-832DAB3FC1A0}"/>
    <dgm:cxn modelId="{3BF02606-CF25-4372-9694-D35E618A0583}" type="presOf" srcId="{5366A7FD-C5E9-40AA-B5B5-F5D37CF3AE9C}" destId="{3DE80F0F-8202-444D-B63E-0A328716D886}" srcOrd="0" destOrd="0" presId="urn:microsoft.com/office/officeart/2018/5/layout/IconLeafLabelList"/>
    <dgm:cxn modelId="{915E56D7-CF8C-4DEC-BB48-FD0EB912563C}" srcId="{842E3C87-E4B0-4E30-BE2F-272A610D7DAE}" destId="{FB3ABE0C-8A9A-497F-8FF3-5D63FF0DE2D1}" srcOrd="0" destOrd="0" parTransId="{B5378693-5568-4E9B-861A-C4DAAC3D0AFF}" sibTransId="{1B07D6C8-8B50-410B-BDDB-45EFB18EF376}"/>
    <dgm:cxn modelId="{48B489E2-9908-480B-95DE-A651D5675ABE}" type="presOf" srcId="{D6BEA32F-A62F-47FF-9941-D8258716F72E}" destId="{BD638600-945C-4E77-9B64-C48D11EB2A81}" srcOrd="0" destOrd="0" presId="urn:microsoft.com/office/officeart/2018/5/layout/IconLeafLabelList"/>
    <dgm:cxn modelId="{6E8E8AEE-ACEA-4AAC-AFB2-3E16B00DB280}" type="presOf" srcId="{842E3C87-E4B0-4E30-BE2F-272A610D7DAE}" destId="{35D9628A-FBF6-49FD-BC2B-F821843032FB}" srcOrd="0" destOrd="0" presId="urn:microsoft.com/office/officeart/2018/5/layout/IconLeafLabelList"/>
    <dgm:cxn modelId="{651D117E-1777-461C-B426-17786AC54DCE}" type="presOf" srcId="{FB3ABE0C-8A9A-497F-8FF3-5D63FF0DE2D1}" destId="{D2E4DE5D-269E-4D1E-B367-BF1EC97CB6C1}" srcOrd="0" destOrd="0" presId="urn:microsoft.com/office/officeart/2018/5/layout/IconLeafLabelList"/>
    <dgm:cxn modelId="{FCD84F48-C806-4F66-A815-EAE95B614F1A}" type="presOf" srcId="{9C35664B-6464-44FB-96F4-4D408A7DC6EB}" destId="{739F4F47-594A-4344-A3AD-C4F5296BB403}" srcOrd="0" destOrd="0" presId="urn:microsoft.com/office/officeart/2018/5/layout/IconLeafLabelList"/>
    <dgm:cxn modelId="{73D3705B-16D3-4123-91C2-63C80F76658D}" type="presOf" srcId="{FB802250-2B9B-4BCA-84F5-50A2152A9428}" destId="{94D40208-1CDE-4660-8B28-C2514888270A}" srcOrd="0" destOrd="0" presId="urn:microsoft.com/office/officeart/2018/5/layout/IconLeafLabelList"/>
    <dgm:cxn modelId="{2B86C3FC-8D51-4C4A-BE70-A51278CB3A10}" type="presParOf" srcId="{35D9628A-FBF6-49FD-BC2B-F821843032FB}" destId="{E6BD189A-3E08-41B1-B67E-836F70B45FFC}" srcOrd="0" destOrd="0" presId="urn:microsoft.com/office/officeart/2018/5/layout/IconLeafLabelList"/>
    <dgm:cxn modelId="{ACE51D0E-A181-471B-9336-A6393FE5062E}" type="presParOf" srcId="{E6BD189A-3E08-41B1-B67E-836F70B45FFC}" destId="{100EDD63-EA73-47B9-8E6B-FBA3C03553C2}" srcOrd="0" destOrd="0" presId="urn:microsoft.com/office/officeart/2018/5/layout/IconLeafLabelList"/>
    <dgm:cxn modelId="{DC82145F-1694-43C3-A1AB-E1469D958118}" type="presParOf" srcId="{E6BD189A-3E08-41B1-B67E-836F70B45FFC}" destId="{CFBE8D78-4FC1-41CB-8278-C0E604EF712C}" srcOrd="1" destOrd="0" presId="urn:microsoft.com/office/officeart/2018/5/layout/IconLeafLabelList"/>
    <dgm:cxn modelId="{B3F4AE08-F7B1-4D4C-8472-553434058A43}" type="presParOf" srcId="{E6BD189A-3E08-41B1-B67E-836F70B45FFC}" destId="{77569D50-22FC-4F47-884E-4856A858B37C}" srcOrd="2" destOrd="0" presId="urn:microsoft.com/office/officeart/2018/5/layout/IconLeafLabelList"/>
    <dgm:cxn modelId="{68CD2590-9516-4F28-813C-B99535B0B934}" type="presParOf" srcId="{E6BD189A-3E08-41B1-B67E-836F70B45FFC}" destId="{D2E4DE5D-269E-4D1E-B367-BF1EC97CB6C1}" srcOrd="3" destOrd="0" presId="urn:microsoft.com/office/officeart/2018/5/layout/IconLeafLabelList"/>
    <dgm:cxn modelId="{9256CCD1-1C05-401F-AF60-1914DE6AADB3}" type="presParOf" srcId="{35D9628A-FBF6-49FD-BC2B-F821843032FB}" destId="{85773EF8-DEC4-487B-A999-2B1866458CBC}" srcOrd="1" destOrd="0" presId="urn:microsoft.com/office/officeart/2018/5/layout/IconLeafLabelList"/>
    <dgm:cxn modelId="{EACCB28A-7C51-462E-A079-C2EBBB398C82}" type="presParOf" srcId="{35D9628A-FBF6-49FD-BC2B-F821843032FB}" destId="{E77171F5-3D53-44C2-B024-065D98333E35}" srcOrd="2" destOrd="0" presId="urn:microsoft.com/office/officeart/2018/5/layout/IconLeafLabelList"/>
    <dgm:cxn modelId="{0F1CAA06-8911-452C-BF87-A5039822DB00}" type="presParOf" srcId="{E77171F5-3D53-44C2-B024-065D98333E35}" destId="{661B9076-79C4-440C-AA13-17018C639AB5}" srcOrd="0" destOrd="0" presId="urn:microsoft.com/office/officeart/2018/5/layout/IconLeafLabelList"/>
    <dgm:cxn modelId="{93EFCED0-317E-4ACC-82D0-F3426EFE45C7}" type="presParOf" srcId="{E77171F5-3D53-44C2-B024-065D98333E35}" destId="{77FEF4E0-4774-425A-ACC1-D2D2F623BC02}" srcOrd="1" destOrd="0" presId="urn:microsoft.com/office/officeart/2018/5/layout/IconLeafLabelList"/>
    <dgm:cxn modelId="{E556BFF1-CD78-47C3-98A3-3E5494C02215}" type="presParOf" srcId="{E77171F5-3D53-44C2-B024-065D98333E35}" destId="{1FDCE1DC-C3CD-4CB0-ADEE-EE4F13680D40}" srcOrd="2" destOrd="0" presId="urn:microsoft.com/office/officeart/2018/5/layout/IconLeafLabelList"/>
    <dgm:cxn modelId="{D5C4AFB7-2998-4131-87F7-A9B30DBDF438}" type="presParOf" srcId="{E77171F5-3D53-44C2-B024-065D98333E35}" destId="{739F4F47-594A-4344-A3AD-C4F5296BB403}" srcOrd="3" destOrd="0" presId="urn:microsoft.com/office/officeart/2018/5/layout/IconLeafLabelList"/>
    <dgm:cxn modelId="{F77F4956-55D5-4F88-BCB2-AD70B43E402F}" type="presParOf" srcId="{35D9628A-FBF6-49FD-BC2B-F821843032FB}" destId="{90474E65-4DC8-4EF4-B772-BD3E788A619C}" srcOrd="3" destOrd="0" presId="urn:microsoft.com/office/officeart/2018/5/layout/IconLeafLabelList"/>
    <dgm:cxn modelId="{47C2B9C2-B838-4006-B64F-FB44A520CB5D}" type="presParOf" srcId="{35D9628A-FBF6-49FD-BC2B-F821843032FB}" destId="{3EEE6F5E-930B-438C-BDB5-CC9E9A5A7383}" srcOrd="4" destOrd="0" presId="urn:microsoft.com/office/officeart/2018/5/layout/IconLeafLabelList"/>
    <dgm:cxn modelId="{75B75BA8-F324-4061-B765-0F6B428E3C50}" type="presParOf" srcId="{3EEE6F5E-930B-438C-BDB5-CC9E9A5A7383}" destId="{851DA807-8EC1-408A-841F-519C898B06F6}" srcOrd="0" destOrd="0" presId="urn:microsoft.com/office/officeart/2018/5/layout/IconLeafLabelList"/>
    <dgm:cxn modelId="{E40187CA-92A0-453B-B2CC-9BED6A26758C}" type="presParOf" srcId="{3EEE6F5E-930B-438C-BDB5-CC9E9A5A7383}" destId="{9ACCD469-3973-493C-A3FE-13DA9F32937B}" srcOrd="1" destOrd="0" presId="urn:microsoft.com/office/officeart/2018/5/layout/IconLeafLabelList"/>
    <dgm:cxn modelId="{FB3B25C3-B598-4AB4-BC0E-F6A156A004BC}" type="presParOf" srcId="{3EEE6F5E-930B-438C-BDB5-CC9E9A5A7383}" destId="{B4625C79-B063-4335-9313-442A5D9207B5}" srcOrd="2" destOrd="0" presId="urn:microsoft.com/office/officeart/2018/5/layout/IconLeafLabelList"/>
    <dgm:cxn modelId="{9575C74D-E44D-424F-AD2B-768E5CF01EB7}" type="presParOf" srcId="{3EEE6F5E-930B-438C-BDB5-CC9E9A5A7383}" destId="{3DE80F0F-8202-444D-B63E-0A328716D886}" srcOrd="3" destOrd="0" presId="urn:microsoft.com/office/officeart/2018/5/layout/IconLeafLabelList"/>
    <dgm:cxn modelId="{B238B2C3-2633-4BE8-84F4-B3B378ECB6C3}" type="presParOf" srcId="{35D9628A-FBF6-49FD-BC2B-F821843032FB}" destId="{335EC818-B48E-4D9E-9C7B-17B803E3D28D}" srcOrd="5" destOrd="0" presId="urn:microsoft.com/office/officeart/2018/5/layout/IconLeafLabelList"/>
    <dgm:cxn modelId="{61BB9D67-B7B7-4F39-A3BE-885211417729}" type="presParOf" srcId="{35D9628A-FBF6-49FD-BC2B-F821843032FB}" destId="{0C66453E-33CD-4231-9C88-E0306DCD05D7}" srcOrd="6" destOrd="0" presId="urn:microsoft.com/office/officeart/2018/5/layout/IconLeafLabelList"/>
    <dgm:cxn modelId="{32CF8185-21B5-4C8F-A3B8-635EB19DEB3F}" type="presParOf" srcId="{0C66453E-33CD-4231-9C88-E0306DCD05D7}" destId="{C8372971-676D-4580-B872-2F4B271C692E}" srcOrd="0" destOrd="0" presId="urn:microsoft.com/office/officeart/2018/5/layout/IconLeafLabelList"/>
    <dgm:cxn modelId="{AFBB1383-3928-4FD9-977D-1D4C83503E81}" type="presParOf" srcId="{0C66453E-33CD-4231-9C88-E0306DCD05D7}" destId="{D9C216AA-3FDB-4A19-B800-024015042BB5}" srcOrd="1" destOrd="0" presId="urn:microsoft.com/office/officeart/2018/5/layout/IconLeafLabelList"/>
    <dgm:cxn modelId="{8A23E8B7-1867-407F-9AC9-E217A13058F9}" type="presParOf" srcId="{0C66453E-33CD-4231-9C88-E0306DCD05D7}" destId="{29706D10-00D7-4C20-BB03-8A39C28B9914}" srcOrd="2" destOrd="0" presId="urn:microsoft.com/office/officeart/2018/5/layout/IconLeafLabelList"/>
    <dgm:cxn modelId="{48650835-6AC4-41AE-9A91-3D11BC2213A4}" type="presParOf" srcId="{0C66453E-33CD-4231-9C88-E0306DCD05D7}" destId="{BD638600-945C-4E77-9B64-C48D11EB2A81}" srcOrd="3" destOrd="0" presId="urn:microsoft.com/office/officeart/2018/5/layout/IconLeafLabelList"/>
    <dgm:cxn modelId="{AE2E24D8-36B3-431E-B6D7-9AF1EF6FFE9C}" type="presParOf" srcId="{35D9628A-FBF6-49FD-BC2B-F821843032FB}" destId="{4591F8D8-97E0-4052-B4F3-AF413DB3B4A8}" srcOrd="7" destOrd="0" presId="urn:microsoft.com/office/officeart/2018/5/layout/IconLeafLabelList"/>
    <dgm:cxn modelId="{1391C159-4C16-4EFD-AF28-5C004E85FA71}" type="presParOf" srcId="{35D9628A-FBF6-49FD-BC2B-F821843032FB}" destId="{C6432E92-1C69-4AD0-B710-26AE33818ED2}" srcOrd="8" destOrd="0" presId="urn:microsoft.com/office/officeart/2018/5/layout/IconLeafLabelList"/>
    <dgm:cxn modelId="{2925CA0C-0E06-4229-9035-1830E83ACF4E}" type="presParOf" srcId="{C6432E92-1C69-4AD0-B710-26AE33818ED2}" destId="{BA99FA46-7613-4A34-B086-8489A2ECFC04}" srcOrd="0" destOrd="0" presId="urn:microsoft.com/office/officeart/2018/5/layout/IconLeafLabelList"/>
    <dgm:cxn modelId="{AAE84BFB-9035-4340-BCA4-AF40EBB16109}" type="presParOf" srcId="{C6432E92-1C69-4AD0-B710-26AE33818ED2}" destId="{A46F2D28-136B-4D3E-B1A6-CBEDAE70B59C}" srcOrd="1" destOrd="0" presId="urn:microsoft.com/office/officeart/2018/5/layout/IconLeafLabelList"/>
    <dgm:cxn modelId="{A44A5600-4966-47A1-B79D-28CE60D6C365}" type="presParOf" srcId="{C6432E92-1C69-4AD0-B710-26AE33818ED2}" destId="{9BF0B725-0389-4B36-84C6-D3BAEC4B96B6}" srcOrd="2" destOrd="0" presId="urn:microsoft.com/office/officeart/2018/5/layout/IconLeafLabelList"/>
    <dgm:cxn modelId="{9F1F83A7-4CBD-4709-8824-C7411A69B18A}" type="presParOf" srcId="{C6432E92-1C69-4AD0-B710-26AE33818ED2}" destId="{A47C216C-A134-4C26-AD9B-49C764CB984D}" srcOrd="3" destOrd="0" presId="urn:microsoft.com/office/officeart/2018/5/layout/IconLeafLabelList"/>
    <dgm:cxn modelId="{FFA5125C-B730-475E-888E-396280E7422C}" type="presParOf" srcId="{35D9628A-FBF6-49FD-BC2B-F821843032FB}" destId="{E45CA316-1B4E-46F1-9DFE-47EAD2C02206}" srcOrd="9" destOrd="0" presId="urn:microsoft.com/office/officeart/2018/5/layout/IconLeafLabelList"/>
    <dgm:cxn modelId="{1BB7DEF5-035E-40B5-A0CD-7C101B61BA9B}" type="presParOf" srcId="{35D9628A-FBF6-49FD-BC2B-F821843032FB}" destId="{9DAC3A32-E0E5-42A8-94FD-2F594CCE2A9F}" srcOrd="10" destOrd="0" presId="urn:microsoft.com/office/officeart/2018/5/layout/IconLeafLabelList"/>
    <dgm:cxn modelId="{5E81FC58-A460-4B10-A6ED-E0FF0BA5049C}" type="presParOf" srcId="{9DAC3A32-E0E5-42A8-94FD-2F594CCE2A9F}" destId="{6116FE6B-AF03-44E0-A19D-DF63A5C2ADE6}" srcOrd="0" destOrd="0" presId="urn:microsoft.com/office/officeart/2018/5/layout/IconLeafLabelList"/>
    <dgm:cxn modelId="{6B987235-0B36-4FAC-9B62-6DC53C10467A}" type="presParOf" srcId="{9DAC3A32-E0E5-42A8-94FD-2F594CCE2A9F}" destId="{9944D55B-E2B5-438B-A9FD-205E5D7D3DEE}" srcOrd="1" destOrd="0" presId="urn:microsoft.com/office/officeart/2018/5/layout/IconLeafLabelList"/>
    <dgm:cxn modelId="{1DD07E66-7C0A-4BC0-B2FF-9B095B4EC199}" type="presParOf" srcId="{9DAC3A32-E0E5-42A8-94FD-2F594CCE2A9F}" destId="{CFDD39C9-5BF7-4442-81B8-4B52DB5E3EB3}" srcOrd="2" destOrd="0" presId="urn:microsoft.com/office/officeart/2018/5/layout/IconLeafLabelList"/>
    <dgm:cxn modelId="{D3C9B1C5-5851-4BF2-AD0D-623EC379E98E}" type="presParOf" srcId="{9DAC3A32-E0E5-42A8-94FD-2F594CCE2A9F}" destId="{94D40208-1CDE-4660-8B28-C2514888270A}"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90D06B-4AD9-4261-86D2-BBDDBBEF13D2}"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ACED5D29-0C59-44AE-9A2F-08572A2FDCA7}">
      <dgm:prSet/>
      <dgm:spPr/>
      <dgm:t>
        <a:bodyPr/>
        <a:lstStyle/>
        <a:p>
          <a:r>
            <a:rPr lang="en-US" dirty="0"/>
            <a:t>Counseling – specific approaches including Play therapy, TBRI, CBT, EMDR</a:t>
          </a:r>
        </a:p>
      </dgm:t>
    </dgm:pt>
    <dgm:pt modelId="{981E3104-1197-40CF-91BE-86E4B8B40124}" type="parTrans" cxnId="{7EBE3FD4-4AFF-487C-9E89-8B3EB6A766EE}">
      <dgm:prSet/>
      <dgm:spPr/>
      <dgm:t>
        <a:bodyPr/>
        <a:lstStyle/>
        <a:p>
          <a:endParaRPr lang="en-US"/>
        </a:p>
      </dgm:t>
    </dgm:pt>
    <dgm:pt modelId="{5D005168-D084-4021-A588-26F3B71CFF07}" type="sibTrans" cxnId="{7EBE3FD4-4AFF-487C-9E89-8B3EB6A766EE}">
      <dgm:prSet/>
      <dgm:spPr/>
      <dgm:t>
        <a:bodyPr/>
        <a:lstStyle/>
        <a:p>
          <a:endParaRPr lang="en-US"/>
        </a:p>
      </dgm:t>
    </dgm:pt>
    <dgm:pt modelId="{6FD989BC-9229-4F67-8653-4914C1674787}">
      <dgm:prSet/>
      <dgm:spPr/>
      <dgm:t>
        <a:bodyPr/>
        <a:lstStyle/>
        <a:p>
          <a:r>
            <a:rPr lang="en-US" dirty="0"/>
            <a:t>Relaxation training</a:t>
          </a:r>
        </a:p>
      </dgm:t>
    </dgm:pt>
    <dgm:pt modelId="{F24D7207-D449-4E3D-B6CF-E160873ED6FF}" type="parTrans" cxnId="{B9EDEA94-7230-487C-9C1B-A7C2DF1983B7}">
      <dgm:prSet/>
      <dgm:spPr/>
      <dgm:t>
        <a:bodyPr/>
        <a:lstStyle/>
        <a:p>
          <a:endParaRPr lang="en-US"/>
        </a:p>
      </dgm:t>
    </dgm:pt>
    <dgm:pt modelId="{35125472-8DD8-4CC8-9C99-2E6A18D222EE}" type="sibTrans" cxnId="{B9EDEA94-7230-487C-9C1B-A7C2DF1983B7}">
      <dgm:prSet/>
      <dgm:spPr/>
      <dgm:t>
        <a:bodyPr/>
        <a:lstStyle/>
        <a:p>
          <a:endParaRPr lang="en-US"/>
        </a:p>
      </dgm:t>
    </dgm:pt>
    <dgm:pt modelId="{8FE9CCF7-E56B-4D7E-80D4-0543C895DEAF}">
      <dgm:prSet/>
      <dgm:spPr/>
      <dgm:t>
        <a:bodyPr/>
        <a:lstStyle/>
        <a:p>
          <a:r>
            <a:rPr lang="en-US"/>
            <a:t>Medication/Supplements/Vitamins </a:t>
          </a:r>
        </a:p>
      </dgm:t>
    </dgm:pt>
    <dgm:pt modelId="{FC4917B4-EBB9-400B-A744-37C21279C345}" type="parTrans" cxnId="{2BE8EEF6-C89A-4D1C-A8D6-420B003E803E}">
      <dgm:prSet/>
      <dgm:spPr/>
      <dgm:t>
        <a:bodyPr/>
        <a:lstStyle/>
        <a:p>
          <a:endParaRPr lang="en-US"/>
        </a:p>
      </dgm:t>
    </dgm:pt>
    <dgm:pt modelId="{201ED9D8-BECE-45CE-A5AA-8A7533BF5A79}" type="sibTrans" cxnId="{2BE8EEF6-C89A-4D1C-A8D6-420B003E803E}">
      <dgm:prSet/>
      <dgm:spPr/>
      <dgm:t>
        <a:bodyPr/>
        <a:lstStyle/>
        <a:p>
          <a:endParaRPr lang="en-US"/>
        </a:p>
      </dgm:t>
    </dgm:pt>
    <dgm:pt modelId="{AE2CF8A4-1C72-4001-88A7-EE92ABB685C0}">
      <dgm:prSet/>
      <dgm:spPr/>
      <dgm:t>
        <a:bodyPr/>
        <a:lstStyle/>
        <a:p>
          <a:r>
            <a:rPr lang="en-US"/>
            <a:t>Psychological assessment/testing for specific disorders such as ADHD</a:t>
          </a:r>
        </a:p>
      </dgm:t>
    </dgm:pt>
    <dgm:pt modelId="{701093F9-5494-4A10-B4FA-993E57B5DB01}" type="parTrans" cxnId="{9C8B5AD5-9010-4330-A58E-CFA5724EE1FA}">
      <dgm:prSet/>
      <dgm:spPr/>
      <dgm:t>
        <a:bodyPr/>
        <a:lstStyle/>
        <a:p>
          <a:endParaRPr lang="en-US"/>
        </a:p>
      </dgm:t>
    </dgm:pt>
    <dgm:pt modelId="{EF0A80C5-12D5-4627-827D-DFC7AA0729B8}" type="sibTrans" cxnId="{9C8B5AD5-9010-4330-A58E-CFA5724EE1FA}">
      <dgm:prSet/>
      <dgm:spPr/>
      <dgm:t>
        <a:bodyPr/>
        <a:lstStyle/>
        <a:p>
          <a:endParaRPr lang="en-US"/>
        </a:p>
      </dgm:t>
    </dgm:pt>
    <dgm:pt modelId="{F409299B-ACBD-4009-B084-C268FC201E74}">
      <dgm:prSet/>
      <dgm:spPr/>
      <dgm:t>
        <a:bodyPr/>
        <a:lstStyle/>
        <a:p>
          <a:r>
            <a:rPr lang="en-US"/>
            <a:t>What is the difference between a Psychiatrist, Psychologist, Counselor?</a:t>
          </a:r>
        </a:p>
      </dgm:t>
    </dgm:pt>
    <dgm:pt modelId="{C0DABEAF-CD1E-4332-8274-A17070D3FAC3}" type="parTrans" cxnId="{4B3407DE-7058-46CE-83A8-AB9CCA288C46}">
      <dgm:prSet/>
      <dgm:spPr/>
      <dgm:t>
        <a:bodyPr/>
        <a:lstStyle/>
        <a:p>
          <a:endParaRPr lang="en-US"/>
        </a:p>
      </dgm:t>
    </dgm:pt>
    <dgm:pt modelId="{4F584CF6-14F8-491E-B746-66337363697C}" type="sibTrans" cxnId="{4B3407DE-7058-46CE-83A8-AB9CCA288C46}">
      <dgm:prSet/>
      <dgm:spPr/>
      <dgm:t>
        <a:bodyPr/>
        <a:lstStyle/>
        <a:p>
          <a:endParaRPr lang="en-US"/>
        </a:p>
      </dgm:t>
    </dgm:pt>
    <dgm:pt modelId="{8498D2D6-B638-4E42-8AE9-258159A15BC9}" type="pres">
      <dgm:prSet presAssocID="{6290D06B-4AD9-4261-86D2-BBDDBBEF13D2}" presName="linear" presStyleCnt="0">
        <dgm:presLayoutVars>
          <dgm:animLvl val="lvl"/>
          <dgm:resizeHandles val="exact"/>
        </dgm:presLayoutVars>
      </dgm:prSet>
      <dgm:spPr/>
      <dgm:t>
        <a:bodyPr/>
        <a:lstStyle/>
        <a:p>
          <a:endParaRPr lang="en-US"/>
        </a:p>
      </dgm:t>
    </dgm:pt>
    <dgm:pt modelId="{C42611C2-94B7-4DA1-934B-C4E65F93C70D}" type="pres">
      <dgm:prSet presAssocID="{ACED5D29-0C59-44AE-9A2F-08572A2FDCA7}" presName="parentText" presStyleLbl="node1" presStyleIdx="0" presStyleCnt="5">
        <dgm:presLayoutVars>
          <dgm:chMax val="0"/>
          <dgm:bulletEnabled val="1"/>
        </dgm:presLayoutVars>
      </dgm:prSet>
      <dgm:spPr/>
      <dgm:t>
        <a:bodyPr/>
        <a:lstStyle/>
        <a:p>
          <a:endParaRPr lang="en-US"/>
        </a:p>
      </dgm:t>
    </dgm:pt>
    <dgm:pt modelId="{C301E48F-1DAA-43B7-9D0E-5A7E170D65F7}" type="pres">
      <dgm:prSet presAssocID="{5D005168-D084-4021-A588-26F3B71CFF07}" presName="spacer" presStyleCnt="0"/>
      <dgm:spPr/>
    </dgm:pt>
    <dgm:pt modelId="{8C57B446-3345-447C-9BD4-8078A628623E}" type="pres">
      <dgm:prSet presAssocID="{6FD989BC-9229-4F67-8653-4914C1674787}" presName="parentText" presStyleLbl="node1" presStyleIdx="1" presStyleCnt="5">
        <dgm:presLayoutVars>
          <dgm:chMax val="0"/>
          <dgm:bulletEnabled val="1"/>
        </dgm:presLayoutVars>
      </dgm:prSet>
      <dgm:spPr/>
      <dgm:t>
        <a:bodyPr/>
        <a:lstStyle/>
        <a:p>
          <a:endParaRPr lang="en-US"/>
        </a:p>
      </dgm:t>
    </dgm:pt>
    <dgm:pt modelId="{68A26588-DAF0-4C39-830A-2D2261E61A27}" type="pres">
      <dgm:prSet presAssocID="{35125472-8DD8-4CC8-9C99-2E6A18D222EE}" presName="spacer" presStyleCnt="0"/>
      <dgm:spPr/>
    </dgm:pt>
    <dgm:pt modelId="{0558DC9F-52B7-4235-AF5B-62B99524F7D0}" type="pres">
      <dgm:prSet presAssocID="{8FE9CCF7-E56B-4D7E-80D4-0543C895DEAF}" presName="parentText" presStyleLbl="node1" presStyleIdx="2" presStyleCnt="5">
        <dgm:presLayoutVars>
          <dgm:chMax val="0"/>
          <dgm:bulletEnabled val="1"/>
        </dgm:presLayoutVars>
      </dgm:prSet>
      <dgm:spPr/>
      <dgm:t>
        <a:bodyPr/>
        <a:lstStyle/>
        <a:p>
          <a:endParaRPr lang="en-US"/>
        </a:p>
      </dgm:t>
    </dgm:pt>
    <dgm:pt modelId="{A8B5747B-AB0D-4BAD-9346-92F6EBB8E172}" type="pres">
      <dgm:prSet presAssocID="{201ED9D8-BECE-45CE-A5AA-8A7533BF5A79}" presName="spacer" presStyleCnt="0"/>
      <dgm:spPr/>
    </dgm:pt>
    <dgm:pt modelId="{8E3807F7-7D30-44D3-BFCB-05FA7E3E33CB}" type="pres">
      <dgm:prSet presAssocID="{AE2CF8A4-1C72-4001-88A7-EE92ABB685C0}" presName="parentText" presStyleLbl="node1" presStyleIdx="3" presStyleCnt="5">
        <dgm:presLayoutVars>
          <dgm:chMax val="0"/>
          <dgm:bulletEnabled val="1"/>
        </dgm:presLayoutVars>
      </dgm:prSet>
      <dgm:spPr/>
      <dgm:t>
        <a:bodyPr/>
        <a:lstStyle/>
        <a:p>
          <a:endParaRPr lang="en-US"/>
        </a:p>
      </dgm:t>
    </dgm:pt>
    <dgm:pt modelId="{4DB00E84-E930-47DD-A185-204420954956}" type="pres">
      <dgm:prSet presAssocID="{EF0A80C5-12D5-4627-827D-DFC7AA0729B8}" presName="spacer" presStyleCnt="0"/>
      <dgm:spPr/>
    </dgm:pt>
    <dgm:pt modelId="{2DCDF00B-E81D-4D44-8A0E-3FFD4C45D6B4}" type="pres">
      <dgm:prSet presAssocID="{F409299B-ACBD-4009-B084-C268FC201E74}" presName="parentText" presStyleLbl="node1" presStyleIdx="4" presStyleCnt="5">
        <dgm:presLayoutVars>
          <dgm:chMax val="0"/>
          <dgm:bulletEnabled val="1"/>
        </dgm:presLayoutVars>
      </dgm:prSet>
      <dgm:spPr/>
      <dgm:t>
        <a:bodyPr/>
        <a:lstStyle/>
        <a:p>
          <a:endParaRPr lang="en-US"/>
        </a:p>
      </dgm:t>
    </dgm:pt>
  </dgm:ptLst>
  <dgm:cxnLst>
    <dgm:cxn modelId="{4B3407DE-7058-46CE-83A8-AB9CCA288C46}" srcId="{6290D06B-4AD9-4261-86D2-BBDDBBEF13D2}" destId="{F409299B-ACBD-4009-B084-C268FC201E74}" srcOrd="4" destOrd="0" parTransId="{C0DABEAF-CD1E-4332-8274-A17070D3FAC3}" sibTransId="{4F584CF6-14F8-491E-B746-66337363697C}"/>
    <dgm:cxn modelId="{2BE8EEF6-C89A-4D1C-A8D6-420B003E803E}" srcId="{6290D06B-4AD9-4261-86D2-BBDDBBEF13D2}" destId="{8FE9CCF7-E56B-4D7E-80D4-0543C895DEAF}" srcOrd="2" destOrd="0" parTransId="{FC4917B4-EBB9-400B-A744-37C21279C345}" sibTransId="{201ED9D8-BECE-45CE-A5AA-8A7533BF5A79}"/>
    <dgm:cxn modelId="{7EBE3FD4-4AFF-487C-9E89-8B3EB6A766EE}" srcId="{6290D06B-4AD9-4261-86D2-BBDDBBEF13D2}" destId="{ACED5D29-0C59-44AE-9A2F-08572A2FDCA7}" srcOrd="0" destOrd="0" parTransId="{981E3104-1197-40CF-91BE-86E4B8B40124}" sibTransId="{5D005168-D084-4021-A588-26F3B71CFF07}"/>
    <dgm:cxn modelId="{9C8B5AD5-9010-4330-A58E-CFA5724EE1FA}" srcId="{6290D06B-4AD9-4261-86D2-BBDDBBEF13D2}" destId="{AE2CF8A4-1C72-4001-88A7-EE92ABB685C0}" srcOrd="3" destOrd="0" parTransId="{701093F9-5494-4A10-B4FA-993E57B5DB01}" sibTransId="{EF0A80C5-12D5-4627-827D-DFC7AA0729B8}"/>
    <dgm:cxn modelId="{FC2DB369-FE8F-409E-B39E-5D2F545CF0A6}" type="presOf" srcId="{AE2CF8A4-1C72-4001-88A7-EE92ABB685C0}" destId="{8E3807F7-7D30-44D3-BFCB-05FA7E3E33CB}" srcOrd="0" destOrd="0" presId="urn:microsoft.com/office/officeart/2005/8/layout/vList2"/>
    <dgm:cxn modelId="{924E37C9-196C-4FF9-A6BE-732CCD53ECE1}" type="presOf" srcId="{8FE9CCF7-E56B-4D7E-80D4-0543C895DEAF}" destId="{0558DC9F-52B7-4235-AF5B-62B99524F7D0}" srcOrd="0" destOrd="0" presId="urn:microsoft.com/office/officeart/2005/8/layout/vList2"/>
    <dgm:cxn modelId="{C4CA93DB-9FF5-4C6F-B14D-E075C7273F26}" type="presOf" srcId="{ACED5D29-0C59-44AE-9A2F-08572A2FDCA7}" destId="{C42611C2-94B7-4DA1-934B-C4E65F93C70D}" srcOrd="0" destOrd="0" presId="urn:microsoft.com/office/officeart/2005/8/layout/vList2"/>
    <dgm:cxn modelId="{B9EDEA94-7230-487C-9C1B-A7C2DF1983B7}" srcId="{6290D06B-4AD9-4261-86D2-BBDDBBEF13D2}" destId="{6FD989BC-9229-4F67-8653-4914C1674787}" srcOrd="1" destOrd="0" parTransId="{F24D7207-D449-4E3D-B6CF-E160873ED6FF}" sibTransId="{35125472-8DD8-4CC8-9C99-2E6A18D222EE}"/>
    <dgm:cxn modelId="{18EBA3A4-FF70-44D3-8C7E-933A2462FEEF}" type="presOf" srcId="{F409299B-ACBD-4009-B084-C268FC201E74}" destId="{2DCDF00B-E81D-4D44-8A0E-3FFD4C45D6B4}" srcOrd="0" destOrd="0" presId="urn:microsoft.com/office/officeart/2005/8/layout/vList2"/>
    <dgm:cxn modelId="{58684F91-9F10-4680-8B64-CE2090CB38DF}" type="presOf" srcId="{6290D06B-4AD9-4261-86D2-BBDDBBEF13D2}" destId="{8498D2D6-B638-4E42-8AE9-258159A15BC9}" srcOrd="0" destOrd="0" presId="urn:microsoft.com/office/officeart/2005/8/layout/vList2"/>
    <dgm:cxn modelId="{D51A8FEE-4628-4A03-BBF6-45022532B642}" type="presOf" srcId="{6FD989BC-9229-4F67-8653-4914C1674787}" destId="{8C57B446-3345-447C-9BD4-8078A628623E}" srcOrd="0" destOrd="0" presId="urn:microsoft.com/office/officeart/2005/8/layout/vList2"/>
    <dgm:cxn modelId="{7F68F446-E90D-4A0F-BD3E-64127F220E98}" type="presParOf" srcId="{8498D2D6-B638-4E42-8AE9-258159A15BC9}" destId="{C42611C2-94B7-4DA1-934B-C4E65F93C70D}" srcOrd="0" destOrd="0" presId="urn:microsoft.com/office/officeart/2005/8/layout/vList2"/>
    <dgm:cxn modelId="{B50B4082-AE09-46DE-A199-33E412D7DEB0}" type="presParOf" srcId="{8498D2D6-B638-4E42-8AE9-258159A15BC9}" destId="{C301E48F-1DAA-43B7-9D0E-5A7E170D65F7}" srcOrd="1" destOrd="0" presId="urn:microsoft.com/office/officeart/2005/8/layout/vList2"/>
    <dgm:cxn modelId="{77B261B8-26B1-422C-82FF-4D89AD05134D}" type="presParOf" srcId="{8498D2D6-B638-4E42-8AE9-258159A15BC9}" destId="{8C57B446-3345-447C-9BD4-8078A628623E}" srcOrd="2" destOrd="0" presId="urn:microsoft.com/office/officeart/2005/8/layout/vList2"/>
    <dgm:cxn modelId="{F43BFC77-166B-49BF-8E64-CDF4595D252A}" type="presParOf" srcId="{8498D2D6-B638-4E42-8AE9-258159A15BC9}" destId="{68A26588-DAF0-4C39-830A-2D2261E61A27}" srcOrd="3" destOrd="0" presId="urn:microsoft.com/office/officeart/2005/8/layout/vList2"/>
    <dgm:cxn modelId="{71EBB61A-4D43-45C3-AC62-D7E5F90A06FF}" type="presParOf" srcId="{8498D2D6-B638-4E42-8AE9-258159A15BC9}" destId="{0558DC9F-52B7-4235-AF5B-62B99524F7D0}" srcOrd="4" destOrd="0" presId="urn:microsoft.com/office/officeart/2005/8/layout/vList2"/>
    <dgm:cxn modelId="{CED8CE5D-89DD-4F47-8BA0-8845A8A8C22D}" type="presParOf" srcId="{8498D2D6-B638-4E42-8AE9-258159A15BC9}" destId="{A8B5747B-AB0D-4BAD-9346-92F6EBB8E172}" srcOrd="5" destOrd="0" presId="urn:microsoft.com/office/officeart/2005/8/layout/vList2"/>
    <dgm:cxn modelId="{09707454-DF86-40D5-A315-190A6C310AE5}" type="presParOf" srcId="{8498D2D6-B638-4E42-8AE9-258159A15BC9}" destId="{8E3807F7-7D30-44D3-BFCB-05FA7E3E33CB}" srcOrd="6" destOrd="0" presId="urn:microsoft.com/office/officeart/2005/8/layout/vList2"/>
    <dgm:cxn modelId="{A22C788B-B27C-476B-8F39-182506EF202E}" type="presParOf" srcId="{8498D2D6-B638-4E42-8AE9-258159A15BC9}" destId="{4DB00E84-E930-47DD-A185-204420954956}" srcOrd="7" destOrd="0" presId="urn:microsoft.com/office/officeart/2005/8/layout/vList2"/>
    <dgm:cxn modelId="{0B1B43EB-49E0-4765-A2CD-CE7366CC5310}" type="presParOf" srcId="{8498D2D6-B638-4E42-8AE9-258159A15BC9}" destId="{2DCDF00B-E81D-4D44-8A0E-3FFD4C45D6B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EDD63-EA73-47B9-8E6B-FBA3C03553C2}">
      <dsp:nvSpPr>
        <dsp:cNvPr id="0" name=""/>
        <dsp:cNvSpPr/>
      </dsp:nvSpPr>
      <dsp:spPr>
        <a:xfrm>
          <a:off x="650402" y="104790"/>
          <a:ext cx="1098000" cy="1098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BE8D78-4FC1-41CB-8278-C0E604EF712C}">
      <dsp:nvSpPr>
        <dsp:cNvPr id="0" name=""/>
        <dsp:cNvSpPr/>
      </dsp:nvSpPr>
      <dsp:spPr>
        <a:xfrm>
          <a:off x="884402" y="338790"/>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2E4DE5D-269E-4D1E-B367-BF1EC97CB6C1}">
      <dsp:nvSpPr>
        <dsp:cNvPr id="0" name=""/>
        <dsp:cNvSpPr/>
      </dsp:nvSpPr>
      <dsp:spPr>
        <a:xfrm>
          <a:off x="299402" y="154479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100000"/>
            </a:lnSpc>
            <a:spcBef>
              <a:spcPct val="0"/>
            </a:spcBef>
            <a:spcAft>
              <a:spcPct val="35000"/>
            </a:spcAft>
            <a:defRPr cap="all"/>
          </a:pPr>
          <a:r>
            <a:rPr lang="en-US" sz="1200" b="1" u="sng" kern="1200"/>
            <a:t>Phobias</a:t>
          </a:r>
          <a:r>
            <a:rPr lang="en-US" sz="1200" kern="1200"/>
            <a:t>:  When fears are Out of Control</a:t>
          </a:r>
        </a:p>
      </dsp:txBody>
      <dsp:txXfrm>
        <a:off x="299402" y="1544790"/>
        <a:ext cx="1800000" cy="720000"/>
      </dsp:txXfrm>
    </dsp:sp>
    <dsp:sp modelId="{661B9076-79C4-440C-AA13-17018C639AB5}">
      <dsp:nvSpPr>
        <dsp:cNvPr id="0" name=""/>
        <dsp:cNvSpPr/>
      </dsp:nvSpPr>
      <dsp:spPr>
        <a:xfrm>
          <a:off x="2765402" y="104790"/>
          <a:ext cx="1098000" cy="1098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FEF4E0-4774-425A-ACC1-D2D2F623BC02}">
      <dsp:nvSpPr>
        <dsp:cNvPr id="0" name=""/>
        <dsp:cNvSpPr/>
      </dsp:nvSpPr>
      <dsp:spPr>
        <a:xfrm>
          <a:off x="2999402" y="338790"/>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39F4F47-594A-4344-A3AD-C4F5296BB403}">
      <dsp:nvSpPr>
        <dsp:cNvPr id="0" name=""/>
        <dsp:cNvSpPr/>
      </dsp:nvSpPr>
      <dsp:spPr>
        <a:xfrm>
          <a:off x="2414402" y="154479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100000"/>
            </a:lnSpc>
            <a:spcBef>
              <a:spcPct val="0"/>
            </a:spcBef>
            <a:spcAft>
              <a:spcPct val="35000"/>
            </a:spcAft>
            <a:defRPr cap="all"/>
          </a:pPr>
          <a:r>
            <a:rPr lang="en-US" sz="1200" b="1" u="sng" kern="1200" dirty="0"/>
            <a:t>Separation Anxiety</a:t>
          </a:r>
          <a:r>
            <a:rPr lang="en-US" sz="1200" kern="1200" dirty="0"/>
            <a:t>: Fear of Being Away from Family Grown-Ups</a:t>
          </a:r>
        </a:p>
      </dsp:txBody>
      <dsp:txXfrm>
        <a:off x="2414402" y="1544790"/>
        <a:ext cx="1800000" cy="720000"/>
      </dsp:txXfrm>
    </dsp:sp>
    <dsp:sp modelId="{851DA807-8EC1-408A-841F-519C898B06F6}">
      <dsp:nvSpPr>
        <dsp:cNvPr id="0" name=""/>
        <dsp:cNvSpPr/>
      </dsp:nvSpPr>
      <dsp:spPr>
        <a:xfrm>
          <a:off x="4880401" y="104790"/>
          <a:ext cx="1098000" cy="1098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CCD469-3973-493C-A3FE-13DA9F32937B}">
      <dsp:nvSpPr>
        <dsp:cNvPr id="0" name=""/>
        <dsp:cNvSpPr/>
      </dsp:nvSpPr>
      <dsp:spPr>
        <a:xfrm>
          <a:off x="5114401" y="338790"/>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DE80F0F-8202-444D-B63E-0A328716D886}">
      <dsp:nvSpPr>
        <dsp:cNvPr id="0" name=""/>
        <dsp:cNvSpPr/>
      </dsp:nvSpPr>
      <dsp:spPr>
        <a:xfrm>
          <a:off x="4529402" y="154479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100000"/>
            </a:lnSpc>
            <a:spcBef>
              <a:spcPct val="0"/>
            </a:spcBef>
            <a:spcAft>
              <a:spcPct val="35000"/>
            </a:spcAft>
            <a:defRPr cap="all"/>
          </a:pPr>
          <a:r>
            <a:rPr lang="en-US" sz="1200" b="1" u="sng" kern="1200"/>
            <a:t>Generalized Anxiety Disorder</a:t>
          </a:r>
          <a:r>
            <a:rPr lang="en-US" sz="1200" kern="1200"/>
            <a:t>:  Constant Worrying for Months at a Time</a:t>
          </a:r>
        </a:p>
      </dsp:txBody>
      <dsp:txXfrm>
        <a:off x="4529402" y="1544790"/>
        <a:ext cx="1800000" cy="720000"/>
      </dsp:txXfrm>
    </dsp:sp>
    <dsp:sp modelId="{C8372971-676D-4580-B872-2F4B271C692E}">
      <dsp:nvSpPr>
        <dsp:cNvPr id="0" name=""/>
        <dsp:cNvSpPr/>
      </dsp:nvSpPr>
      <dsp:spPr>
        <a:xfrm>
          <a:off x="650402" y="2714790"/>
          <a:ext cx="1098000" cy="1098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C216AA-3FDB-4A19-B800-024015042BB5}">
      <dsp:nvSpPr>
        <dsp:cNvPr id="0" name=""/>
        <dsp:cNvSpPr/>
      </dsp:nvSpPr>
      <dsp:spPr>
        <a:xfrm>
          <a:off x="884402" y="2948790"/>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D638600-945C-4E77-9B64-C48D11EB2A81}">
      <dsp:nvSpPr>
        <dsp:cNvPr id="0" name=""/>
        <dsp:cNvSpPr/>
      </dsp:nvSpPr>
      <dsp:spPr>
        <a:xfrm>
          <a:off x="299402" y="415479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100000"/>
            </a:lnSpc>
            <a:spcBef>
              <a:spcPct val="0"/>
            </a:spcBef>
            <a:spcAft>
              <a:spcPct val="35000"/>
            </a:spcAft>
            <a:defRPr cap="all"/>
          </a:pPr>
          <a:r>
            <a:rPr lang="en-US" sz="1200" b="1" u="sng" kern="1200"/>
            <a:t>Panic Attacks</a:t>
          </a:r>
          <a:r>
            <a:rPr lang="en-US" sz="1200" kern="1200"/>
            <a:t>:  Fear That Stops You in Your Tracks</a:t>
          </a:r>
        </a:p>
      </dsp:txBody>
      <dsp:txXfrm>
        <a:off x="299402" y="4154790"/>
        <a:ext cx="1800000" cy="720000"/>
      </dsp:txXfrm>
    </dsp:sp>
    <dsp:sp modelId="{BA99FA46-7613-4A34-B086-8489A2ECFC04}">
      <dsp:nvSpPr>
        <dsp:cNvPr id="0" name=""/>
        <dsp:cNvSpPr/>
      </dsp:nvSpPr>
      <dsp:spPr>
        <a:xfrm>
          <a:off x="2765402" y="2714790"/>
          <a:ext cx="1098000" cy="1098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6F2D28-136B-4D3E-B1A6-CBEDAE70B59C}">
      <dsp:nvSpPr>
        <dsp:cNvPr id="0" name=""/>
        <dsp:cNvSpPr/>
      </dsp:nvSpPr>
      <dsp:spPr>
        <a:xfrm>
          <a:off x="2999402" y="2948790"/>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47C216C-A134-4C26-AD9B-49C764CB984D}">
      <dsp:nvSpPr>
        <dsp:cNvPr id="0" name=""/>
        <dsp:cNvSpPr/>
      </dsp:nvSpPr>
      <dsp:spPr>
        <a:xfrm>
          <a:off x="2414402" y="415479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100000"/>
            </a:lnSpc>
            <a:spcBef>
              <a:spcPct val="0"/>
            </a:spcBef>
            <a:spcAft>
              <a:spcPct val="35000"/>
            </a:spcAft>
            <a:defRPr cap="all"/>
          </a:pPr>
          <a:r>
            <a:rPr lang="en-US" sz="1200" b="1" u="sng" kern="1200"/>
            <a:t>Obsessive-Compulsive Disorder</a:t>
          </a:r>
          <a:r>
            <a:rPr lang="en-US" sz="1200" kern="1200"/>
            <a:t>:  Thoughts and Actions You Just Can't Stop</a:t>
          </a:r>
        </a:p>
      </dsp:txBody>
      <dsp:txXfrm>
        <a:off x="2414402" y="4154790"/>
        <a:ext cx="1800000" cy="720000"/>
      </dsp:txXfrm>
    </dsp:sp>
    <dsp:sp modelId="{6116FE6B-AF03-44E0-A19D-DF63A5C2ADE6}">
      <dsp:nvSpPr>
        <dsp:cNvPr id="0" name=""/>
        <dsp:cNvSpPr/>
      </dsp:nvSpPr>
      <dsp:spPr>
        <a:xfrm>
          <a:off x="4880401" y="2714790"/>
          <a:ext cx="1098000" cy="1098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44D55B-E2B5-438B-A9FD-205E5D7D3DEE}">
      <dsp:nvSpPr>
        <dsp:cNvPr id="0" name=""/>
        <dsp:cNvSpPr/>
      </dsp:nvSpPr>
      <dsp:spPr>
        <a:xfrm>
          <a:off x="5114401" y="2948790"/>
          <a:ext cx="630000" cy="63000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4D40208-1CDE-4660-8B28-C2514888270A}">
      <dsp:nvSpPr>
        <dsp:cNvPr id="0" name=""/>
        <dsp:cNvSpPr/>
      </dsp:nvSpPr>
      <dsp:spPr>
        <a:xfrm>
          <a:off x="4529402" y="415479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100000"/>
            </a:lnSpc>
            <a:spcBef>
              <a:spcPct val="0"/>
            </a:spcBef>
            <a:spcAft>
              <a:spcPct val="35000"/>
            </a:spcAft>
            <a:defRPr cap="all"/>
          </a:pPr>
          <a:r>
            <a:rPr lang="en-US" sz="1200" b="1" u="sng" kern="1200"/>
            <a:t>Post-Traumatic Stress Disorder</a:t>
          </a:r>
          <a:r>
            <a:rPr lang="en-US" sz="1200" kern="1200"/>
            <a:t>:  Stress and Fear from a Terrible Memory</a:t>
          </a:r>
        </a:p>
      </dsp:txBody>
      <dsp:txXfrm>
        <a:off x="4529402" y="4154790"/>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2611C2-94B7-4DA1-934B-C4E65F93C70D}">
      <dsp:nvSpPr>
        <dsp:cNvPr id="0" name=""/>
        <dsp:cNvSpPr/>
      </dsp:nvSpPr>
      <dsp:spPr>
        <a:xfrm>
          <a:off x="0" y="34950"/>
          <a:ext cx="6628804" cy="92663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Counseling – specific approaches including Play therapy, TBRI, CBT, EMDR</a:t>
          </a:r>
        </a:p>
      </dsp:txBody>
      <dsp:txXfrm>
        <a:off x="45235" y="80185"/>
        <a:ext cx="6538334" cy="836169"/>
      </dsp:txXfrm>
    </dsp:sp>
    <dsp:sp modelId="{8C57B446-3345-447C-9BD4-8078A628623E}">
      <dsp:nvSpPr>
        <dsp:cNvPr id="0" name=""/>
        <dsp:cNvSpPr/>
      </dsp:nvSpPr>
      <dsp:spPr>
        <a:xfrm>
          <a:off x="0" y="1030710"/>
          <a:ext cx="6628804" cy="926639"/>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Relaxation training</a:t>
          </a:r>
        </a:p>
      </dsp:txBody>
      <dsp:txXfrm>
        <a:off x="45235" y="1075945"/>
        <a:ext cx="6538334" cy="836169"/>
      </dsp:txXfrm>
    </dsp:sp>
    <dsp:sp modelId="{0558DC9F-52B7-4235-AF5B-62B99524F7D0}">
      <dsp:nvSpPr>
        <dsp:cNvPr id="0" name=""/>
        <dsp:cNvSpPr/>
      </dsp:nvSpPr>
      <dsp:spPr>
        <a:xfrm>
          <a:off x="0" y="2026470"/>
          <a:ext cx="6628804" cy="926639"/>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t>Medication/Supplements/Vitamins </a:t>
          </a:r>
        </a:p>
      </dsp:txBody>
      <dsp:txXfrm>
        <a:off x="45235" y="2071705"/>
        <a:ext cx="6538334" cy="836169"/>
      </dsp:txXfrm>
    </dsp:sp>
    <dsp:sp modelId="{8E3807F7-7D30-44D3-BFCB-05FA7E3E33CB}">
      <dsp:nvSpPr>
        <dsp:cNvPr id="0" name=""/>
        <dsp:cNvSpPr/>
      </dsp:nvSpPr>
      <dsp:spPr>
        <a:xfrm>
          <a:off x="0" y="3022230"/>
          <a:ext cx="6628804" cy="926639"/>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t>Psychological assessment/testing for specific disorders such as ADHD</a:t>
          </a:r>
        </a:p>
      </dsp:txBody>
      <dsp:txXfrm>
        <a:off x="45235" y="3067465"/>
        <a:ext cx="6538334" cy="836169"/>
      </dsp:txXfrm>
    </dsp:sp>
    <dsp:sp modelId="{2DCDF00B-E81D-4D44-8A0E-3FFD4C45D6B4}">
      <dsp:nvSpPr>
        <dsp:cNvPr id="0" name=""/>
        <dsp:cNvSpPr/>
      </dsp:nvSpPr>
      <dsp:spPr>
        <a:xfrm>
          <a:off x="0" y="4017990"/>
          <a:ext cx="6628804" cy="926639"/>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t>What is the difference between a Psychiatrist, Psychologist, Counselor?</a:t>
          </a:r>
        </a:p>
      </dsp:txBody>
      <dsp:txXfrm>
        <a:off x="45235" y="4063225"/>
        <a:ext cx="6538334" cy="836169"/>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3D3C7B-5821-427C-B663-6EC2A772F4BD}" type="datetimeFigureOut">
              <a:rPr lang="en-US"/>
              <a:t>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997FD-13DA-4756-B0FB-2639F4FFBE44}" type="slidenum">
              <a:rPr lang="en-US"/>
              <a:t>‹#›</a:t>
            </a:fld>
            <a:endParaRPr lang="en-US"/>
          </a:p>
        </p:txBody>
      </p:sp>
    </p:spTree>
    <p:extLst>
      <p:ext uri="{BB962C8B-B14F-4D97-AF65-F5344CB8AC3E}">
        <p14:creationId xmlns:p14="http://schemas.microsoft.com/office/powerpoint/2010/main" val="3700867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Make handouts for signs and symptoms of various types of anxiety, list of resources, etc...</a:t>
            </a:r>
          </a:p>
        </p:txBody>
      </p:sp>
      <p:sp>
        <p:nvSpPr>
          <p:cNvPr id="4" name="Slide Number Placeholder 3"/>
          <p:cNvSpPr>
            <a:spLocks noGrp="1"/>
          </p:cNvSpPr>
          <p:nvPr>
            <p:ph type="sldNum" sz="quarter" idx="5"/>
          </p:nvPr>
        </p:nvSpPr>
        <p:spPr/>
        <p:txBody>
          <a:bodyPr/>
          <a:lstStyle/>
          <a:p>
            <a:fld id="{AEF997FD-13DA-4756-B0FB-2639F4FFBE44}" type="slidenum">
              <a:rPr lang="en-US"/>
              <a:t>5</a:t>
            </a:fld>
            <a:endParaRPr lang="en-US"/>
          </a:p>
        </p:txBody>
      </p:sp>
    </p:spTree>
    <p:extLst>
      <p:ext uri="{BB962C8B-B14F-4D97-AF65-F5344CB8AC3E}">
        <p14:creationId xmlns:p14="http://schemas.microsoft.com/office/powerpoint/2010/main" val="1343110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933001908"/>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91680941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624821532"/>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481722742"/>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2230494"/>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70065638"/>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extLst>
      <p:ext uri="{BB962C8B-B14F-4D97-AF65-F5344CB8AC3E}">
        <p14:creationId xmlns:p14="http://schemas.microsoft.com/office/powerpoint/2010/main" val="2865399683"/>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2617767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80181867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548472726"/>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extLst>
      <p:ext uri="{BB962C8B-B14F-4D97-AF65-F5344CB8AC3E}">
        <p14:creationId xmlns:p14="http://schemas.microsoft.com/office/powerpoint/2010/main" val="152466834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70539680"/>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24209959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59766837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extLst>
      <p:ext uri="{BB962C8B-B14F-4D97-AF65-F5344CB8AC3E}">
        <p14:creationId xmlns:p14="http://schemas.microsoft.com/office/powerpoint/2010/main" val="403670870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84576783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8293844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ransition spd="slow">
    <p:fad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im@journeycounselingservices.net" TargetMode="External"/><Relationship Id="rId2" Type="http://schemas.openxmlformats.org/officeDocument/2006/relationships/hyperlink" Target="mailto:Holly@journeycounselingservices.net"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www.journeycounselingservice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webmd.com/depression/childhood-depress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ebmd.com/sleep-disorders/ss/slideshow-sleep-disorders-overview" TargetMode="External"/><Relationship Id="rId7" Type="http://schemas.openxmlformats.org/officeDocument/2006/relationships/hyperlink" Target="https://www.webmd.com/depression/childhood-depression#1" TargetMode="External"/><Relationship Id="rId2" Type="http://schemas.openxmlformats.org/officeDocument/2006/relationships/hyperlink" Target="https://www.webmd.com/sleep-disorders/default.htm" TargetMode="External"/><Relationship Id="rId1" Type="http://schemas.openxmlformats.org/officeDocument/2006/relationships/slideLayout" Target="../slideLayouts/slideLayout2.xml"/><Relationship Id="rId6" Type="http://schemas.openxmlformats.org/officeDocument/2006/relationships/hyperlink" Target="https://www.webmd.com/help/crisis-resources-old" TargetMode="External"/><Relationship Id="rId5" Type="http://schemas.openxmlformats.org/officeDocument/2006/relationships/hyperlink" Target="https://www.webmd.com/migraines-headaches/default.htm" TargetMode="External"/><Relationship Id="rId4" Type="http://schemas.openxmlformats.org/officeDocument/2006/relationships/hyperlink" Target="https://www.webmd.com/women/guide/why-so-tired-10-causes-fatigu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8">
            <a:extLst>
              <a:ext uri="{FF2B5EF4-FFF2-40B4-BE49-F238E27FC236}">
                <a16:creationId xmlns:a16="http://schemas.microsoft.com/office/drawing/2014/main" id="{1F2B4773-3207-44CC-B7AC-892B7049821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B8267CA-A7A5-4E11-9D92-4EAC3DD3E809}"/>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E83D61B5-C6B4-4A4B-85AD-FEE7A54912C0}"/>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0B67FE4-688F-4497-8BFD-157613A697D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F5BE1A-9BAC-4581-A82B-FD8FE31595B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71E5644-6772-414A-8199-E30BFB02A5D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E8246D50-BB0C-408E-93FD-7B8D63A7F78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AFBC5D22-68C1-44FB-8181-CB84ECAA83F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FB6D0FCE-FBDB-4655-A1A7-640B1E86B56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BC8157DF-FD90-4AD6-B803-3AC0ACD8E6A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548B067-9D63-4D21-92EF-CBC9E6338C8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 name="Rectangle 20">
            <a:extLst>
              <a:ext uri="{FF2B5EF4-FFF2-40B4-BE49-F238E27FC236}">
                <a16:creationId xmlns:a16="http://schemas.microsoft.com/office/drawing/2014/main" id="{A65AC7D1-EAA9-48F5-B509-60A7F50BF7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22">
            <a:extLst>
              <a:ext uri="{FF2B5EF4-FFF2-40B4-BE49-F238E27FC236}">
                <a16:creationId xmlns:a16="http://schemas.microsoft.com/office/drawing/2014/main" id="{D6320AF9-619A-4175-865B-5663E1AEF4C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4">
            <a:extLst>
              <a:ext uri="{FF2B5EF4-FFF2-40B4-BE49-F238E27FC236}">
                <a16:creationId xmlns:a16="http://schemas.microsoft.com/office/drawing/2014/main" id="{063B6EC6-D752-4EE7-908B-F8F19E8C7FE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6">
            <a:extLst>
              <a:ext uri="{FF2B5EF4-FFF2-40B4-BE49-F238E27FC236}">
                <a16:creationId xmlns:a16="http://schemas.microsoft.com/office/drawing/2014/main" id="{EFECD4E8-AD3E-4228-82A2-9461958EA94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7E018740-5C2B-4A41-AC1A-7E68D1EC19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166F75A4-C475-4941-8EE2-B80A06A2C1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32">
            <a:extLst>
              <a:ext uri="{FF2B5EF4-FFF2-40B4-BE49-F238E27FC236}">
                <a16:creationId xmlns:a16="http://schemas.microsoft.com/office/drawing/2014/main" id="{A032553A-72E8-4B0D-8405-FF9771C9AF0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765800AC-C3B9-498E-87BC-29FAE4C76B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6">
            <a:extLst>
              <a:ext uri="{FF2B5EF4-FFF2-40B4-BE49-F238E27FC236}">
                <a16:creationId xmlns:a16="http://schemas.microsoft.com/office/drawing/2014/main" id="{1F9D6ACB-2FF4-49F9-978A-E0D5327FC6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8">
            <a:extLst>
              <a:ext uri="{FF2B5EF4-FFF2-40B4-BE49-F238E27FC236}">
                <a16:creationId xmlns:a16="http://schemas.microsoft.com/office/drawing/2014/main" id="{A5EC319D-0FEA-4B95-A3EA-01E35672C9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7181723" y="609600"/>
            <a:ext cx="4512989" cy="2227730"/>
          </a:xfrm>
        </p:spPr>
        <p:txBody>
          <a:bodyPr vert="horz" lIns="91440" tIns="45720" rIns="91440" bIns="45720" rtlCol="0" anchor="ctr">
            <a:normAutofit/>
          </a:bodyPr>
          <a:lstStyle/>
          <a:p>
            <a:pPr algn="l">
              <a:lnSpc>
                <a:spcPct val="90000"/>
              </a:lnSpc>
            </a:pPr>
            <a:r>
              <a:rPr lang="en-US" sz="3100">
                <a:solidFill>
                  <a:srgbClr val="FFFFFF"/>
                </a:solidFill>
              </a:rPr>
              <a:t>Anxiety and Depression in Children and Teens: Identifying the Signs and Symptoms</a:t>
            </a:r>
          </a:p>
        </p:txBody>
      </p:sp>
      <p:pic>
        <p:nvPicPr>
          <p:cNvPr id="4" name="Picture 4" descr="A picture containing food, game&#10;&#10;Description generated with very high confidence">
            <a:extLst>
              <a:ext uri="{FF2B5EF4-FFF2-40B4-BE49-F238E27FC236}">
                <a16:creationId xmlns:a16="http://schemas.microsoft.com/office/drawing/2014/main" id="{D272D419-BF0A-41EE-AA97-7E3DD6BBC68F}"/>
              </a:ext>
            </a:extLst>
          </p:cNvPr>
          <p:cNvPicPr>
            <a:picLocks noChangeAspect="1"/>
          </p:cNvPicPr>
          <p:nvPr/>
        </p:nvPicPr>
        <p:blipFill>
          <a:blip r:embed="rId2"/>
          <a:stretch>
            <a:fillRect/>
          </a:stretch>
        </p:blipFill>
        <p:spPr>
          <a:xfrm>
            <a:off x="757251" y="1545062"/>
            <a:ext cx="3856774" cy="3856774"/>
          </a:xfrm>
          <a:prstGeom prst="rect">
            <a:avLst/>
          </a:prstGeom>
        </p:spPr>
      </p:pic>
      <p:sp>
        <p:nvSpPr>
          <p:cNvPr id="3" name="Subtitle 2"/>
          <p:cNvSpPr>
            <a:spLocks noGrp="1"/>
          </p:cNvSpPr>
          <p:nvPr>
            <p:ph type="subTitle" idx="1"/>
          </p:nvPr>
        </p:nvSpPr>
        <p:spPr>
          <a:xfrm>
            <a:off x="7181725" y="2837329"/>
            <a:ext cx="4512988" cy="3317938"/>
          </a:xfrm>
        </p:spPr>
        <p:txBody>
          <a:bodyPr vert="horz" lIns="91440" tIns="45720" rIns="91440" bIns="45720" rtlCol="0" anchor="t">
            <a:normAutofit/>
          </a:bodyPr>
          <a:lstStyle/>
          <a:p>
            <a:pPr algn="l">
              <a:buFont typeface="Wingdings 3" charset="2"/>
              <a:buChar char=""/>
            </a:pPr>
            <a:r>
              <a:rPr lang="en-US" b="1">
                <a:solidFill>
                  <a:srgbClr val="FFFFFF"/>
                </a:solidFill>
              </a:rPr>
              <a:t>Presented by Journey Counseling Services</a:t>
            </a:r>
          </a:p>
          <a:p>
            <a:pPr algn="l">
              <a:buFont typeface="Wingdings 3" charset="2"/>
              <a:buChar char=""/>
            </a:pPr>
            <a:r>
              <a:rPr lang="en-US" b="1">
                <a:solidFill>
                  <a:srgbClr val="FFFFFF"/>
                </a:solidFill>
              </a:rPr>
              <a:t>Holly Smigel, LMHC, Owner and Clinical Director</a:t>
            </a:r>
          </a:p>
          <a:p>
            <a:pPr algn="l">
              <a:buFont typeface="Wingdings 3" charset="2"/>
              <a:buChar char=""/>
            </a:pPr>
            <a:r>
              <a:rPr lang="en-US" b="1">
                <a:solidFill>
                  <a:srgbClr val="FFFFFF"/>
                </a:solidFill>
              </a:rPr>
              <a:t>Kim Rees, LMHC, Full-time Counselor and TBRI Practitioner</a:t>
            </a:r>
          </a:p>
          <a:p>
            <a:pPr algn="l">
              <a:buFont typeface="Wingdings 3" charset="2"/>
              <a:buChar char=""/>
            </a:pPr>
            <a:endParaRPr lang="en-US" b="1">
              <a:solidFill>
                <a:srgbClr val="FFFFFF"/>
              </a:solidFill>
            </a:endParaRPr>
          </a:p>
        </p:txBody>
      </p:sp>
    </p:spTree>
    <p:extLst>
      <p:ext uri="{BB962C8B-B14F-4D97-AF65-F5344CB8AC3E}">
        <p14:creationId xmlns:p14="http://schemas.microsoft.com/office/powerpoint/2010/main" val="52104063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DC0C8-C0E1-4B5A-B2FE-0B43070FDDF0}"/>
              </a:ext>
            </a:extLst>
          </p:cNvPr>
          <p:cNvSpPr>
            <a:spLocks noGrp="1"/>
          </p:cNvSpPr>
          <p:nvPr>
            <p:ph type="title"/>
          </p:nvPr>
        </p:nvSpPr>
        <p:spPr/>
        <p:txBody>
          <a:bodyPr>
            <a:normAutofit/>
          </a:bodyPr>
          <a:lstStyle/>
          <a:p>
            <a:r>
              <a:rPr lang="en-US"/>
              <a:t>Recommended Resources</a:t>
            </a:r>
          </a:p>
        </p:txBody>
      </p:sp>
      <p:sp>
        <p:nvSpPr>
          <p:cNvPr id="3" name="Content Placeholder 2">
            <a:extLst>
              <a:ext uri="{FF2B5EF4-FFF2-40B4-BE49-F238E27FC236}">
                <a16:creationId xmlns:a16="http://schemas.microsoft.com/office/drawing/2014/main" id="{F18883F4-3791-4299-92A1-10C702F902C2}"/>
              </a:ext>
            </a:extLst>
          </p:cNvPr>
          <p:cNvSpPr>
            <a:spLocks noGrp="1"/>
          </p:cNvSpPr>
          <p:nvPr>
            <p:ph idx="1"/>
          </p:nvPr>
        </p:nvSpPr>
        <p:spPr/>
        <p:txBody>
          <a:bodyPr vert="horz" lIns="91440" tIns="45720" rIns="91440" bIns="45720" rtlCol="0">
            <a:normAutofit/>
          </a:bodyPr>
          <a:lstStyle/>
          <a:p>
            <a:r>
              <a:rPr lang="en-US" dirty="0">
                <a:latin typeface="Arial"/>
                <a:cs typeface="Arial"/>
              </a:rPr>
              <a:t>What to Do When You're Scared &amp; Worried by James J. Crist</a:t>
            </a:r>
          </a:p>
          <a:p>
            <a:r>
              <a:rPr lang="en-US" dirty="0">
                <a:latin typeface="Arial"/>
                <a:cs typeface="Arial"/>
              </a:rPr>
              <a:t>Freeing Your Child From Anxiety by Tamar </a:t>
            </a:r>
            <a:r>
              <a:rPr lang="en-US" dirty="0" err="1">
                <a:latin typeface="Arial"/>
                <a:cs typeface="Arial"/>
              </a:rPr>
              <a:t>Chansky</a:t>
            </a:r>
            <a:endParaRPr lang="en-US" dirty="0">
              <a:latin typeface="Arial"/>
              <a:cs typeface="Arial"/>
            </a:endParaRPr>
          </a:p>
          <a:p>
            <a:r>
              <a:rPr lang="en-US" dirty="0">
                <a:latin typeface="Arial"/>
                <a:cs typeface="Arial"/>
              </a:rPr>
              <a:t>You and Your Anxious Child by Anne Marie Albano</a:t>
            </a:r>
          </a:p>
          <a:p>
            <a:r>
              <a:rPr lang="en-US" dirty="0">
                <a:latin typeface="Arial"/>
                <a:cs typeface="Arial"/>
              </a:rPr>
              <a:t>The Anxiety Workbook for Kids by Robin Alter &amp; Crystal Clarke</a:t>
            </a:r>
          </a:p>
          <a:p>
            <a:r>
              <a:rPr lang="en-US" dirty="0">
                <a:latin typeface="Arial"/>
                <a:cs typeface="Arial"/>
              </a:rPr>
              <a:t>What to Do When You Worry Too Much: A Kid's Guide to Overcoming Anxiety By Dawn Huebner</a:t>
            </a:r>
          </a:p>
          <a:p>
            <a:r>
              <a:rPr lang="en-US" dirty="0">
                <a:latin typeface="Arial"/>
                <a:cs typeface="Arial"/>
              </a:rPr>
              <a:t>Don't Let Your Emotions Run Your Life by Sheri Van Dijk</a:t>
            </a:r>
          </a:p>
          <a:p>
            <a:r>
              <a:rPr lang="en-US" dirty="0">
                <a:latin typeface="Arial"/>
                <a:cs typeface="Arial"/>
              </a:rPr>
              <a:t>What Do I Do When Teenagers are Depressed and Contemplate Suicide? By Steven </a:t>
            </a:r>
            <a:r>
              <a:rPr lang="en-US" dirty="0" err="1">
                <a:latin typeface="Arial"/>
                <a:cs typeface="Arial"/>
              </a:rPr>
              <a:t>Gerali</a:t>
            </a:r>
            <a:endParaRPr lang="en-US" dirty="0">
              <a:latin typeface="Arial"/>
              <a:cs typeface="Arial"/>
            </a:endParaRPr>
          </a:p>
          <a:p>
            <a:pPr marL="0" indent="0">
              <a:buNone/>
            </a:pPr>
            <a:endParaRPr lang="en-US" dirty="0"/>
          </a:p>
          <a:p>
            <a:endParaRPr lang="en-US" dirty="0"/>
          </a:p>
        </p:txBody>
      </p:sp>
    </p:spTree>
    <p:extLst>
      <p:ext uri="{BB962C8B-B14F-4D97-AF65-F5344CB8AC3E}">
        <p14:creationId xmlns:p14="http://schemas.microsoft.com/office/powerpoint/2010/main" val="1842033425"/>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D494F-C5F7-40CB-88D6-B60C18C97091}"/>
              </a:ext>
            </a:extLst>
          </p:cNvPr>
          <p:cNvSpPr>
            <a:spLocks noGrp="1"/>
          </p:cNvSpPr>
          <p:nvPr>
            <p:ph type="title"/>
          </p:nvPr>
        </p:nvSpPr>
        <p:spPr>
          <a:xfrm>
            <a:off x="677334" y="609600"/>
            <a:ext cx="8523782" cy="903357"/>
          </a:xfrm>
        </p:spPr>
        <p:txBody>
          <a:bodyPr>
            <a:normAutofit fontScale="90000"/>
          </a:bodyPr>
          <a:lstStyle/>
          <a:p>
            <a:pPr algn="ctr"/>
            <a:r>
              <a:rPr lang="en-US" sz="2800" b="1"/>
              <a:t>How to Get Started with Services at Journey Counseling</a:t>
            </a:r>
          </a:p>
        </p:txBody>
      </p:sp>
      <p:sp>
        <p:nvSpPr>
          <p:cNvPr id="3" name="Content Placeholder 2">
            <a:extLst>
              <a:ext uri="{FF2B5EF4-FFF2-40B4-BE49-F238E27FC236}">
                <a16:creationId xmlns:a16="http://schemas.microsoft.com/office/drawing/2014/main" id="{EB18CCE6-2C64-4B2E-9DAC-4E01E6872D1F}"/>
              </a:ext>
            </a:extLst>
          </p:cNvPr>
          <p:cNvSpPr>
            <a:spLocks noGrp="1"/>
          </p:cNvSpPr>
          <p:nvPr>
            <p:ph idx="1"/>
          </p:nvPr>
        </p:nvSpPr>
        <p:spPr>
          <a:xfrm>
            <a:off x="677334" y="1265723"/>
            <a:ext cx="9962330" cy="5585082"/>
          </a:xfrm>
        </p:spPr>
        <p:txBody>
          <a:bodyPr vert="horz" lIns="91440" tIns="45720" rIns="91440" bIns="45720" rtlCol="0" anchor="t">
            <a:noAutofit/>
          </a:bodyPr>
          <a:lstStyle/>
          <a:p>
            <a:pPr marL="0" indent="0">
              <a:buNone/>
            </a:pPr>
            <a:r>
              <a:rPr lang="en-US" sz="2000" dirty="0">
                <a:latin typeface="Arial"/>
                <a:cs typeface="Arial"/>
              </a:rPr>
              <a:t>To set up an appointment email Holly or Kim directly or call the office phone, </a:t>
            </a:r>
            <a:endParaRPr lang="en-US" dirty="0">
              <a:latin typeface="Trebuchet MS" panose="020B0603020202020204"/>
              <a:cs typeface="Arial"/>
            </a:endParaRPr>
          </a:p>
          <a:p>
            <a:pPr marL="0" indent="0">
              <a:buNone/>
            </a:pPr>
            <a:r>
              <a:rPr lang="en-US" sz="2000" dirty="0">
                <a:latin typeface="Arial"/>
                <a:cs typeface="Arial"/>
              </a:rPr>
              <a:t>319-800-6299</a:t>
            </a:r>
            <a:endParaRPr lang="en-US" dirty="0"/>
          </a:p>
          <a:p>
            <a:pPr marL="0" indent="0">
              <a:buNone/>
            </a:pPr>
            <a:r>
              <a:rPr lang="en-US" sz="2000" dirty="0">
                <a:latin typeface="Arial"/>
                <a:cs typeface="Arial"/>
                <a:hlinkClick r:id="rId2"/>
              </a:rPr>
              <a:t>holly@journeycounselingservices.net</a:t>
            </a:r>
            <a:endParaRPr lang="en-US" sz="2000" dirty="0">
              <a:latin typeface="Arial"/>
              <a:cs typeface="Arial"/>
            </a:endParaRPr>
          </a:p>
          <a:p>
            <a:pPr marL="0" indent="0">
              <a:buNone/>
            </a:pPr>
            <a:r>
              <a:rPr lang="en-US" sz="2000" dirty="0">
                <a:latin typeface="Arial"/>
                <a:cs typeface="Arial"/>
                <a:hlinkClick r:id="rId3"/>
              </a:rPr>
              <a:t>kim@journeycounselingservices.net</a:t>
            </a:r>
            <a:endParaRPr lang="en-US" sz="2000" dirty="0">
              <a:latin typeface="Arial"/>
              <a:cs typeface="Arial"/>
            </a:endParaRPr>
          </a:p>
          <a:p>
            <a:pPr marL="0" indent="0">
              <a:buNone/>
            </a:pPr>
            <a:endParaRPr lang="en-US" sz="2000" dirty="0">
              <a:latin typeface="Arial"/>
              <a:cs typeface="Arial"/>
            </a:endParaRPr>
          </a:p>
          <a:p>
            <a:pPr marL="285750" indent="-285750"/>
            <a:r>
              <a:rPr lang="en-US" sz="2000" dirty="0">
                <a:latin typeface="Arial"/>
                <a:cs typeface="Arial"/>
              </a:rPr>
              <a:t>To inquire about counseling with Mandy or interns please contact Holly</a:t>
            </a:r>
          </a:p>
          <a:p>
            <a:pPr marL="285750" indent="-285750"/>
            <a:r>
              <a:rPr lang="en-US" sz="2000" dirty="0">
                <a:latin typeface="Arial"/>
                <a:cs typeface="Arial"/>
              </a:rPr>
              <a:t>Visit our website for specific information about our approach, our counselors and areas of specialty </a:t>
            </a:r>
            <a:r>
              <a:rPr lang="en-US" sz="2000" dirty="0">
                <a:latin typeface="Arial"/>
                <a:cs typeface="Arial"/>
                <a:hlinkClick r:id="rId4"/>
              </a:rPr>
              <a:t>www.journeycounselingservices.net</a:t>
            </a:r>
          </a:p>
          <a:p>
            <a:pPr marL="285750" indent="-285750"/>
            <a:endParaRPr lang="en-US" sz="2000" dirty="0">
              <a:latin typeface="Arial"/>
              <a:cs typeface="Arial"/>
            </a:endParaRPr>
          </a:p>
          <a:p>
            <a:pPr marL="0" indent="0">
              <a:buNone/>
            </a:pPr>
            <a:endParaRPr lang="en-US" sz="2000" dirty="0">
              <a:latin typeface="Arial"/>
              <a:cs typeface="Arial"/>
            </a:endParaRPr>
          </a:p>
          <a:p>
            <a:pPr marL="285750" indent="-285750"/>
            <a:endParaRPr lang="en-US" dirty="0">
              <a:latin typeface="Trebuchet MS" panose="020B0603020202020204"/>
              <a:cs typeface="Arial"/>
            </a:endParaRPr>
          </a:p>
        </p:txBody>
      </p:sp>
      <p:pic>
        <p:nvPicPr>
          <p:cNvPr id="6" name="Picture 6" descr="A picture containing black, food, cat&#10;&#10;Description generated with very high confidence">
            <a:extLst>
              <a:ext uri="{FF2B5EF4-FFF2-40B4-BE49-F238E27FC236}">
                <a16:creationId xmlns:a16="http://schemas.microsoft.com/office/drawing/2014/main" id="{C2FC7BCC-0E71-4497-B977-89DCD43F82DC}"/>
              </a:ext>
            </a:extLst>
          </p:cNvPr>
          <p:cNvPicPr>
            <a:picLocks noChangeAspect="1"/>
          </p:cNvPicPr>
          <p:nvPr/>
        </p:nvPicPr>
        <p:blipFill>
          <a:blip r:embed="rId5"/>
          <a:stretch>
            <a:fillRect/>
          </a:stretch>
        </p:blipFill>
        <p:spPr>
          <a:xfrm>
            <a:off x="2636400" y="5588946"/>
            <a:ext cx="5365200" cy="1068108"/>
          </a:xfrm>
          <a:prstGeom prst="rect">
            <a:avLst/>
          </a:prstGeom>
        </p:spPr>
      </p:pic>
    </p:spTree>
    <p:extLst>
      <p:ext uri="{BB962C8B-B14F-4D97-AF65-F5344CB8AC3E}">
        <p14:creationId xmlns:p14="http://schemas.microsoft.com/office/powerpoint/2010/main" val="24759466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3A914-0F6A-4ED6-85A0-C5518EB4EA73}"/>
              </a:ext>
            </a:extLst>
          </p:cNvPr>
          <p:cNvSpPr>
            <a:spLocks noGrp="1"/>
          </p:cNvSpPr>
          <p:nvPr>
            <p:ph type="title"/>
          </p:nvPr>
        </p:nvSpPr>
        <p:spPr/>
        <p:txBody>
          <a:bodyPr/>
          <a:lstStyle/>
          <a:p>
            <a:r>
              <a:rPr lang="en-US"/>
              <a:t>Introducing Ourselves!</a:t>
            </a:r>
          </a:p>
        </p:txBody>
      </p:sp>
      <p:sp>
        <p:nvSpPr>
          <p:cNvPr id="3" name="Text Placeholder 2">
            <a:extLst>
              <a:ext uri="{FF2B5EF4-FFF2-40B4-BE49-F238E27FC236}">
                <a16:creationId xmlns:a16="http://schemas.microsoft.com/office/drawing/2014/main" id="{61BC2072-E924-4AFD-9BEB-C5AD41384D52}"/>
              </a:ext>
            </a:extLst>
          </p:cNvPr>
          <p:cNvSpPr>
            <a:spLocks noGrp="1"/>
          </p:cNvSpPr>
          <p:nvPr>
            <p:ph type="body" idx="1"/>
          </p:nvPr>
        </p:nvSpPr>
        <p:spPr>
          <a:xfrm>
            <a:off x="675745" y="1524983"/>
            <a:ext cx="4185623" cy="576262"/>
          </a:xfrm>
        </p:spPr>
        <p:txBody>
          <a:bodyPr/>
          <a:lstStyle/>
          <a:p>
            <a:r>
              <a:rPr lang="en-US" dirty="0"/>
              <a:t>Holly</a:t>
            </a:r>
          </a:p>
        </p:txBody>
      </p:sp>
      <p:sp>
        <p:nvSpPr>
          <p:cNvPr id="4" name="Content Placeholder 3">
            <a:extLst>
              <a:ext uri="{FF2B5EF4-FFF2-40B4-BE49-F238E27FC236}">
                <a16:creationId xmlns:a16="http://schemas.microsoft.com/office/drawing/2014/main" id="{0D4C1CC5-8B5C-4862-BCB9-ABD00A421A1C}"/>
              </a:ext>
            </a:extLst>
          </p:cNvPr>
          <p:cNvSpPr>
            <a:spLocks noGrp="1"/>
          </p:cNvSpPr>
          <p:nvPr>
            <p:ph sz="half" idx="2"/>
          </p:nvPr>
        </p:nvSpPr>
        <p:spPr>
          <a:xfrm>
            <a:off x="609745" y="2395245"/>
            <a:ext cx="4185623" cy="4282117"/>
          </a:xfrm>
        </p:spPr>
        <p:txBody>
          <a:bodyPr vert="horz" lIns="91440" tIns="45720" rIns="91440" bIns="45720" rtlCol="0" anchor="t">
            <a:normAutofit fontScale="92500" lnSpcReduction="10000"/>
          </a:bodyPr>
          <a:lstStyle/>
          <a:p>
            <a:pPr marL="0" indent="0">
              <a:buNone/>
            </a:pPr>
            <a:r>
              <a:rPr lang="en-US" dirty="0"/>
              <a:t>Started JCS 12 years ago out of a desire and calling from God to practice counseling from a Christian perspective</a:t>
            </a:r>
          </a:p>
          <a:p>
            <a:pPr marL="0" indent="0">
              <a:buNone/>
            </a:pPr>
            <a:r>
              <a:rPr lang="en-US" dirty="0"/>
              <a:t>Attended both undergrad and Graduate School at the University of Iowa. I have my Master's in Mental Health Counseling and licensed to practice in Iowa. I was recently trained to practice EMDR which is used to address trauma in adults and children. </a:t>
            </a:r>
          </a:p>
          <a:p>
            <a:pPr marL="0" indent="0">
              <a:buNone/>
            </a:pPr>
            <a:r>
              <a:rPr lang="en-US" dirty="0"/>
              <a:t>Married to David for 25 years, we have 3 kids – Hannah 21, Emma 17 and Seth 13.</a:t>
            </a:r>
          </a:p>
          <a:p>
            <a:pPr marL="0" indent="0">
              <a:buNone/>
            </a:pPr>
            <a:r>
              <a:rPr lang="en-US" dirty="0"/>
              <a:t>We live in North Liberty and are members at Grace Community Church where I serve on the worship team.</a:t>
            </a:r>
          </a:p>
        </p:txBody>
      </p:sp>
      <p:sp>
        <p:nvSpPr>
          <p:cNvPr id="5" name="Text Placeholder 4">
            <a:extLst>
              <a:ext uri="{FF2B5EF4-FFF2-40B4-BE49-F238E27FC236}">
                <a16:creationId xmlns:a16="http://schemas.microsoft.com/office/drawing/2014/main" id="{CECCC9C6-205E-4453-9425-E2BEDEF238DE}"/>
              </a:ext>
            </a:extLst>
          </p:cNvPr>
          <p:cNvSpPr>
            <a:spLocks noGrp="1"/>
          </p:cNvSpPr>
          <p:nvPr>
            <p:ph type="body" sz="quarter" idx="3"/>
          </p:nvPr>
        </p:nvSpPr>
        <p:spPr>
          <a:xfrm>
            <a:off x="5088383" y="1524983"/>
            <a:ext cx="4185618" cy="576262"/>
          </a:xfrm>
        </p:spPr>
        <p:txBody>
          <a:bodyPr/>
          <a:lstStyle/>
          <a:p>
            <a:r>
              <a:rPr lang="en-US" dirty="0"/>
              <a:t>Kim</a:t>
            </a:r>
          </a:p>
        </p:txBody>
      </p:sp>
      <p:sp>
        <p:nvSpPr>
          <p:cNvPr id="6" name="Content Placeholder 5">
            <a:extLst>
              <a:ext uri="{FF2B5EF4-FFF2-40B4-BE49-F238E27FC236}">
                <a16:creationId xmlns:a16="http://schemas.microsoft.com/office/drawing/2014/main" id="{C1A39746-7EE6-4573-AE82-181C01C3CDEA}"/>
              </a:ext>
            </a:extLst>
          </p:cNvPr>
          <p:cNvSpPr>
            <a:spLocks noGrp="1"/>
          </p:cNvSpPr>
          <p:nvPr>
            <p:ph sz="quarter" idx="4"/>
          </p:nvPr>
        </p:nvSpPr>
        <p:spPr>
          <a:xfrm>
            <a:off x="4974384" y="2395245"/>
            <a:ext cx="4430032" cy="3790117"/>
          </a:xfrm>
        </p:spPr>
        <p:txBody>
          <a:bodyPr vert="horz" lIns="91440" tIns="45720" rIns="91440" bIns="45720" rtlCol="0" anchor="t">
            <a:normAutofit fontScale="92500" lnSpcReduction="10000"/>
          </a:bodyPr>
          <a:lstStyle/>
          <a:p>
            <a:pPr marL="0" indent="0">
              <a:buNone/>
            </a:pPr>
            <a:r>
              <a:rPr lang="en-US" dirty="0"/>
              <a:t>Joined JCS in 2012 after conversations with Holly and a desire to merge my faith along with counseling.</a:t>
            </a:r>
          </a:p>
          <a:p>
            <a:pPr marL="0" indent="0">
              <a:buNone/>
            </a:pPr>
            <a:r>
              <a:rPr lang="en-US" dirty="0"/>
              <a:t>Attended the University of Iowa for undergrad and University of Northern Iowa for grad school. I am a Licensed Mental Health Counselor and a TBRI practitioner since 2018.</a:t>
            </a:r>
          </a:p>
          <a:p>
            <a:pPr marL="0" indent="0">
              <a:buNone/>
            </a:pPr>
            <a:r>
              <a:rPr lang="en-US" dirty="0"/>
              <a:t>Married to Tim for 20 years, we have 3 kids- Aleah 16, Micah 13 and </a:t>
            </a:r>
            <a:r>
              <a:rPr lang="en-US" dirty="0" err="1"/>
              <a:t>Ellah</a:t>
            </a:r>
            <a:r>
              <a:rPr lang="en-US" dirty="0"/>
              <a:t> 6.</a:t>
            </a:r>
          </a:p>
          <a:p>
            <a:pPr marL="0" indent="0">
              <a:buNone/>
            </a:pPr>
            <a:r>
              <a:rPr lang="en-US" dirty="0"/>
              <a:t>We also live in North Liberty and are members at Grace Community Church serving in multiple areas.</a:t>
            </a:r>
          </a:p>
        </p:txBody>
      </p:sp>
    </p:spTree>
    <p:extLst>
      <p:ext uri="{BB962C8B-B14F-4D97-AF65-F5344CB8AC3E}">
        <p14:creationId xmlns:p14="http://schemas.microsoft.com/office/powerpoint/2010/main" val="33573635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P spid="5" grpId="0" build="p"/>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7">
            <a:extLst>
              <a:ext uri="{FF2B5EF4-FFF2-40B4-BE49-F238E27FC236}">
                <a16:creationId xmlns:a16="http://schemas.microsoft.com/office/drawing/2014/main" id="{C52ED567-06B3-4107-9773-BBB6BD7867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6E4C9E-8C33-4AF1-B154-9ED82C1AB1D4}"/>
              </a:ext>
            </a:extLst>
          </p:cNvPr>
          <p:cNvSpPr>
            <a:spLocks noGrp="1"/>
          </p:cNvSpPr>
          <p:nvPr>
            <p:ph idx="1"/>
          </p:nvPr>
        </p:nvSpPr>
        <p:spPr>
          <a:xfrm>
            <a:off x="677334" y="1253067"/>
            <a:ext cx="6155266" cy="4351866"/>
          </a:xfrm>
        </p:spPr>
        <p:txBody>
          <a:bodyPr vert="horz" lIns="91440" tIns="45720" rIns="91440" bIns="45720" rtlCol="0" anchor="ctr">
            <a:normAutofit/>
          </a:bodyPr>
          <a:lstStyle/>
          <a:p>
            <a:r>
              <a:rPr lang="en-US" dirty="0">
                <a:latin typeface="Arial"/>
                <a:cs typeface="Arial"/>
              </a:rPr>
              <a:t>Anxiety has biological/chemical, emotional and spiritual components</a:t>
            </a:r>
          </a:p>
          <a:p>
            <a:pPr marL="0" indent="0">
              <a:buNone/>
            </a:pPr>
            <a:endParaRPr lang="en-US" dirty="0">
              <a:latin typeface="Arial"/>
              <a:ea typeface="+mn-lt"/>
              <a:cs typeface="+mn-lt"/>
            </a:endParaRPr>
          </a:p>
          <a:p>
            <a:r>
              <a:rPr lang="en-US" dirty="0">
                <a:latin typeface="Arial"/>
                <a:ea typeface="+mn-lt"/>
                <a:cs typeface="+mn-lt"/>
              </a:rPr>
              <a:t>Anxiety is the mind and body's reaction to stressful, dangerous, or unfamiliar situations. It's the sense of uneasiness, distress, or dread you feel before a significant event. A certain level of Anxiety helps us stay alert and aware, but for those suffering from an anxiety disorder, it feels far from normal - it can be completely debilitating.</a:t>
            </a:r>
            <a:endParaRPr lang="en-US" dirty="0">
              <a:latin typeface="Arial"/>
              <a:cs typeface="Arial"/>
            </a:endParaRPr>
          </a:p>
          <a:p>
            <a:endParaRPr lang="en-US" dirty="0">
              <a:latin typeface="Arial"/>
              <a:cs typeface="Arial"/>
            </a:endParaRPr>
          </a:p>
          <a:p>
            <a:r>
              <a:rPr lang="en-US" dirty="0">
                <a:latin typeface="Arial"/>
                <a:cs typeface="Arial"/>
              </a:rPr>
              <a:t>Is there a difference between Anxiety and Worry? Is it a sin to be anxious? </a:t>
            </a:r>
          </a:p>
          <a:p>
            <a:endParaRPr lang="en-US" dirty="0"/>
          </a:p>
          <a:p>
            <a:pPr marL="0" indent="0">
              <a:buNone/>
            </a:pPr>
            <a:endParaRPr lang="en-US" dirty="0"/>
          </a:p>
          <a:p>
            <a:endParaRPr lang="en-US" dirty="0"/>
          </a:p>
        </p:txBody>
      </p:sp>
      <p:sp>
        <p:nvSpPr>
          <p:cNvPr id="29" name="Rectangle 9">
            <a:extLst>
              <a:ext uri="{FF2B5EF4-FFF2-40B4-BE49-F238E27FC236}">
                <a16:creationId xmlns:a16="http://schemas.microsoft.com/office/drawing/2014/main" id="{AF551D8B-3775-4477-88B7-7B7C350D34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30" name="Straight Connector 11">
            <a:extLst>
              <a:ext uri="{FF2B5EF4-FFF2-40B4-BE49-F238E27FC236}">
                <a16:creationId xmlns:a16="http://schemas.microsoft.com/office/drawing/2014/main" id="{1A901C3D-CFAE-460D-BD0E-7D22164D7D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31" name="Straight Connector 13">
            <a:extLst>
              <a:ext uri="{FF2B5EF4-FFF2-40B4-BE49-F238E27FC236}">
                <a16:creationId xmlns:a16="http://schemas.microsoft.com/office/drawing/2014/main" id="{837C0EA9-1437-4437-9D20-2BBDA1AA9FF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32" name="Rectangle 23">
            <a:extLst>
              <a:ext uri="{FF2B5EF4-FFF2-40B4-BE49-F238E27FC236}">
                <a16:creationId xmlns:a16="http://schemas.microsoft.com/office/drawing/2014/main" id="{BB934D2B-85E2-4375-94EE-B66C16BF79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5">
            <a:extLst>
              <a:ext uri="{FF2B5EF4-FFF2-40B4-BE49-F238E27FC236}">
                <a16:creationId xmlns:a16="http://schemas.microsoft.com/office/drawing/2014/main" id="{9B445E02-D785-4565-B842-9567BBC09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19">
            <a:extLst>
              <a:ext uri="{FF2B5EF4-FFF2-40B4-BE49-F238E27FC236}">
                <a16:creationId xmlns:a16="http://schemas.microsoft.com/office/drawing/2014/main" id="{2C153736-D102-4F57-9DE7-615AFC02B0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a:extLst>
              <a:ext uri="{FF2B5EF4-FFF2-40B4-BE49-F238E27FC236}">
                <a16:creationId xmlns:a16="http://schemas.microsoft.com/office/drawing/2014/main" id="{BA407A52-66F4-4CDE-A726-FF79F3EC34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8">
            <a:extLst>
              <a:ext uri="{FF2B5EF4-FFF2-40B4-BE49-F238E27FC236}">
                <a16:creationId xmlns:a16="http://schemas.microsoft.com/office/drawing/2014/main" id="{D28FFB34-4FC3-46F5-B900-D3B774FD0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a:extLst>
              <a:ext uri="{FF2B5EF4-FFF2-40B4-BE49-F238E27FC236}">
                <a16:creationId xmlns:a16="http://schemas.microsoft.com/office/drawing/2014/main" id="{205F7B13-ACB5-46BE-8070-0431266B18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27">
            <a:extLst>
              <a:ext uri="{FF2B5EF4-FFF2-40B4-BE49-F238E27FC236}">
                <a16:creationId xmlns:a16="http://schemas.microsoft.com/office/drawing/2014/main" id="{D52A0D23-45DD-4DF4-ADE6-A81F409BB9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0218C07-9048-42CF-8CA6-B12DFC190A9E}"/>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What is Anxiety? </a:t>
            </a:r>
          </a:p>
        </p:txBody>
      </p:sp>
    </p:spTree>
    <p:extLst>
      <p:ext uri="{BB962C8B-B14F-4D97-AF65-F5344CB8AC3E}">
        <p14:creationId xmlns:p14="http://schemas.microsoft.com/office/powerpoint/2010/main" val="11665065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69EA2-88E3-4F2C-9649-234FE624975C}"/>
              </a:ext>
            </a:extLst>
          </p:cNvPr>
          <p:cNvSpPr>
            <a:spLocks noGrp="1"/>
          </p:cNvSpPr>
          <p:nvPr>
            <p:ph type="title"/>
          </p:nvPr>
        </p:nvSpPr>
        <p:spPr/>
        <p:txBody>
          <a:bodyPr/>
          <a:lstStyle/>
          <a:p>
            <a:r>
              <a:rPr lang="en-US"/>
              <a:t>Common Signs and Symptoms of Anxiety</a:t>
            </a:r>
          </a:p>
        </p:txBody>
      </p:sp>
      <p:sp>
        <p:nvSpPr>
          <p:cNvPr id="4" name="Content Placeholder 3">
            <a:extLst>
              <a:ext uri="{FF2B5EF4-FFF2-40B4-BE49-F238E27FC236}">
                <a16:creationId xmlns:a16="http://schemas.microsoft.com/office/drawing/2014/main" id="{5DFC532C-0C36-47CE-8C71-6CC590B1C4AA}"/>
              </a:ext>
            </a:extLst>
          </p:cNvPr>
          <p:cNvSpPr>
            <a:spLocks noGrp="1"/>
          </p:cNvSpPr>
          <p:nvPr>
            <p:ph idx="1"/>
          </p:nvPr>
        </p:nvSpPr>
        <p:spPr/>
        <p:txBody>
          <a:bodyPr vert="horz" lIns="91440" tIns="45720" rIns="91440" bIns="45720" rtlCol="0" anchor="t">
            <a:normAutofit/>
          </a:bodyPr>
          <a:lstStyle/>
          <a:p>
            <a:endParaRPr lang="en-US"/>
          </a:p>
          <a:p>
            <a:endParaRPr lang="en-US"/>
          </a:p>
          <a:p>
            <a:pPr marL="0" indent="0">
              <a:buNone/>
            </a:pPr>
            <a:endParaRPr lang="en-US"/>
          </a:p>
          <a:p>
            <a:pPr marL="0" indent="0">
              <a:buNone/>
            </a:pPr>
            <a:endParaRPr lang="en-US"/>
          </a:p>
        </p:txBody>
      </p:sp>
      <p:sp>
        <p:nvSpPr>
          <p:cNvPr id="6" name="Content Placeholder 5">
            <a:extLst>
              <a:ext uri="{FF2B5EF4-FFF2-40B4-BE49-F238E27FC236}">
                <a16:creationId xmlns:a16="http://schemas.microsoft.com/office/drawing/2014/main" id="{ABEC8F22-53E2-45A5-8C07-9C09EC944726}"/>
              </a:ext>
            </a:extLst>
          </p:cNvPr>
          <p:cNvSpPr>
            <a:spLocks noGrp="1"/>
          </p:cNvSpPr>
          <p:nvPr>
            <p:ph sz="quarter" idx="4294967295"/>
          </p:nvPr>
        </p:nvSpPr>
        <p:spPr>
          <a:xfrm flipH="1">
            <a:off x="439738" y="1270000"/>
            <a:ext cx="11752262" cy="5275263"/>
          </a:xfrm>
        </p:spPr>
        <p:txBody>
          <a:bodyPr vert="horz" lIns="91440" tIns="45720" rIns="91440" bIns="45720" rtlCol="0" anchor="t">
            <a:normAutofit fontScale="92500" lnSpcReduction="20000"/>
          </a:bodyPr>
          <a:lstStyle/>
          <a:p>
            <a:pPr marL="0" indent="0">
              <a:buNone/>
            </a:pPr>
            <a:endParaRPr lang="en-US" dirty="0">
              <a:latin typeface="Arial"/>
              <a:cs typeface="Arial"/>
            </a:endParaRPr>
          </a:p>
          <a:p>
            <a:r>
              <a:rPr lang="en-US" dirty="0">
                <a:latin typeface="Arial"/>
                <a:cs typeface="Arial"/>
              </a:rPr>
              <a:t>Constant and persistent worry</a:t>
            </a:r>
          </a:p>
          <a:p>
            <a:r>
              <a:rPr lang="en-US" dirty="0">
                <a:latin typeface="Arial"/>
                <a:cs typeface="Arial"/>
              </a:rPr>
              <a:t>Edginess, nervous or jumpy</a:t>
            </a:r>
          </a:p>
          <a:p>
            <a:r>
              <a:rPr lang="en-US" dirty="0">
                <a:latin typeface="Arial"/>
                <a:cs typeface="Arial"/>
              </a:rPr>
              <a:t>Reluctance or refusal to go to school or other activities</a:t>
            </a:r>
          </a:p>
          <a:p>
            <a:r>
              <a:rPr lang="en-US" dirty="0">
                <a:latin typeface="Arial"/>
                <a:ea typeface="+mn-lt"/>
                <a:cs typeface="+mn-lt"/>
              </a:rPr>
              <a:t>Agitation</a:t>
            </a:r>
            <a:endParaRPr lang="en-US" dirty="0">
              <a:latin typeface="Arial"/>
              <a:cs typeface="Arial"/>
            </a:endParaRPr>
          </a:p>
          <a:p>
            <a:r>
              <a:rPr lang="en-US" dirty="0">
                <a:latin typeface="Arial"/>
                <a:ea typeface="+mn-lt"/>
                <a:cs typeface="+mn-lt"/>
              </a:rPr>
              <a:t>Restlessness</a:t>
            </a:r>
            <a:endParaRPr lang="en-US" dirty="0">
              <a:latin typeface="Arial"/>
              <a:cs typeface="Arial"/>
            </a:endParaRPr>
          </a:p>
          <a:p>
            <a:r>
              <a:rPr lang="en-US" dirty="0">
                <a:latin typeface="Arial"/>
                <a:ea typeface="+mn-lt"/>
                <a:cs typeface="+mn-lt"/>
              </a:rPr>
              <a:t>Inattention, poor focus</a:t>
            </a:r>
            <a:endParaRPr lang="en-US" dirty="0">
              <a:latin typeface="Arial"/>
              <a:cs typeface="Arial"/>
            </a:endParaRPr>
          </a:p>
          <a:p>
            <a:r>
              <a:rPr lang="en-US" dirty="0">
                <a:latin typeface="Arial"/>
                <a:ea typeface="+mn-lt"/>
                <a:cs typeface="+mn-lt"/>
              </a:rPr>
              <a:t>Somatic symptoms like headaches or stomachaches</a:t>
            </a:r>
          </a:p>
          <a:p>
            <a:r>
              <a:rPr lang="en-US" dirty="0">
                <a:latin typeface="Arial"/>
                <a:ea typeface="+mn-lt"/>
                <a:cs typeface="+mn-lt"/>
              </a:rPr>
              <a:t>Avoidance</a:t>
            </a:r>
            <a:endParaRPr lang="en-US" dirty="0">
              <a:latin typeface="Arial"/>
              <a:cs typeface="Arial"/>
            </a:endParaRPr>
          </a:p>
          <a:p>
            <a:r>
              <a:rPr lang="en-US" dirty="0">
                <a:latin typeface="Arial"/>
                <a:ea typeface="+mn-lt"/>
                <a:cs typeface="+mn-lt"/>
              </a:rPr>
              <a:t>Tantrums</a:t>
            </a:r>
            <a:endParaRPr lang="en-US" dirty="0">
              <a:latin typeface="Arial"/>
              <a:cs typeface="Arial"/>
            </a:endParaRPr>
          </a:p>
          <a:p>
            <a:r>
              <a:rPr lang="en-US" dirty="0">
                <a:latin typeface="Arial"/>
                <a:ea typeface="+mn-lt"/>
                <a:cs typeface="+mn-lt"/>
              </a:rPr>
              <a:t>Crying</a:t>
            </a:r>
            <a:endParaRPr lang="en-US" dirty="0">
              <a:latin typeface="Arial"/>
              <a:cs typeface="Arial"/>
            </a:endParaRPr>
          </a:p>
          <a:p>
            <a:r>
              <a:rPr lang="en-US" dirty="0">
                <a:latin typeface="Arial"/>
                <a:ea typeface="+mn-lt"/>
                <a:cs typeface="+mn-lt"/>
              </a:rPr>
              <a:t>Meltdowns before school about clothing, hair, shoes, socks or after school about homework</a:t>
            </a:r>
            <a:endParaRPr lang="en-US" dirty="0">
              <a:latin typeface="Arial"/>
              <a:cs typeface="Arial"/>
            </a:endParaRPr>
          </a:p>
          <a:p>
            <a:r>
              <a:rPr lang="en-US" dirty="0">
                <a:latin typeface="Arial"/>
                <a:ea typeface="+mn-lt"/>
                <a:cs typeface="+mn-lt"/>
              </a:rPr>
              <a:t>Difficulties with transitions within school, and between school and an activity/sport</a:t>
            </a:r>
            <a:endParaRPr lang="en-US" dirty="0">
              <a:latin typeface="Arial"/>
              <a:cs typeface="Arial"/>
            </a:endParaRPr>
          </a:p>
          <a:p>
            <a:r>
              <a:rPr lang="en-US" dirty="0">
                <a:latin typeface="Arial"/>
                <a:ea typeface="+mn-lt"/>
                <a:cs typeface="+mn-lt"/>
              </a:rPr>
              <a:t>Difficulty settling down for bed</a:t>
            </a:r>
            <a:endParaRPr lang="en-US" dirty="0">
              <a:latin typeface="Arial"/>
              <a:cs typeface="Arial"/>
            </a:endParaRPr>
          </a:p>
          <a:p>
            <a:r>
              <a:rPr lang="en-US" dirty="0">
                <a:latin typeface="Arial"/>
                <a:ea typeface="+mn-lt"/>
                <a:cs typeface="+mn-lt"/>
              </a:rPr>
              <a:t>Having high expectations for school work, homework and sports performance</a:t>
            </a:r>
            <a:endParaRPr lang="en-US" dirty="0">
              <a:latin typeface="Arial"/>
            </a:endParaRPr>
          </a:p>
          <a:p>
            <a:endParaRPr lang="en-US" dirty="0"/>
          </a:p>
          <a:p>
            <a:endParaRPr lang="en-US" dirty="0"/>
          </a:p>
          <a:p>
            <a:endParaRPr lang="en-US" dirty="0"/>
          </a:p>
        </p:txBody>
      </p:sp>
    </p:spTree>
    <p:extLst>
      <p:ext uri="{BB962C8B-B14F-4D97-AF65-F5344CB8AC3E}">
        <p14:creationId xmlns:p14="http://schemas.microsoft.com/office/powerpoint/2010/main" val="20298918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2">
            <a:extLst>
              <a:ext uri="{FF2B5EF4-FFF2-40B4-BE49-F238E27FC236}">
                <a16:creationId xmlns:a16="http://schemas.microsoft.com/office/drawing/2014/main" id="{655AE6B0-AC9E-4167-806F-E9DB135FC4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255D43-2CDE-439C-A796-2A498B98FB61}"/>
              </a:ext>
            </a:extLst>
          </p:cNvPr>
          <p:cNvSpPr>
            <a:spLocks noGrp="1"/>
          </p:cNvSpPr>
          <p:nvPr>
            <p:ph type="title"/>
          </p:nvPr>
        </p:nvSpPr>
        <p:spPr>
          <a:xfrm>
            <a:off x="652481" y="1382486"/>
            <a:ext cx="3547581" cy="4093028"/>
          </a:xfrm>
        </p:spPr>
        <p:txBody>
          <a:bodyPr anchor="ctr">
            <a:normAutofit/>
          </a:bodyPr>
          <a:lstStyle/>
          <a:p>
            <a:r>
              <a:rPr lang="en-US" sz="4400"/>
              <a:t>Different types of Anxieties</a:t>
            </a:r>
          </a:p>
        </p:txBody>
      </p:sp>
      <p:grpSp>
        <p:nvGrpSpPr>
          <p:cNvPr id="25" name="Group 14">
            <a:extLst>
              <a:ext uri="{FF2B5EF4-FFF2-40B4-BE49-F238E27FC236}">
                <a16:creationId xmlns:a16="http://schemas.microsoft.com/office/drawing/2014/main" id="{3523416A-383B-4FDC-B4C9-D8EDDFE9C043}"/>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6" name="Straight Connector 15">
              <a:extLst>
                <a:ext uri="{FF2B5EF4-FFF2-40B4-BE49-F238E27FC236}">
                  <a16:creationId xmlns:a16="http://schemas.microsoft.com/office/drawing/2014/main" id="{CB0D29D5-3F7C-4197-821B-6D60A66CC04B}"/>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347FB49A-3541-428A-AADE-682A3C50563D}"/>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D96F53DC-08F1-42C6-B558-B83D54B2766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AFE48CAF-A51C-463F-A570-ED99439A5CA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1F0C48B-50FF-4351-8207-16D0960483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300384B6-5ED6-4F91-A548-B706D83751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8">
              <a:extLst>
                <a:ext uri="{FF2B5EF4-FFF2-40B4-BE49-F238E27FC236}">
                  <a16:creationId xmlns:a16="http://schemas.microsoft.com/office/drawing/2014/main" id="{337AFFAE-C182-463C-9459-8AB3C69D9A2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510ACF17-C3F0-42BF-BDEB-D079277121E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E804EFD0-B84E-476F-9FC6-6C4A42EA00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7" name="Rectangle 25">
            <a:extLst>
              <a:ext uri="{FF2B5EF4-FFF2-40B4-BE49-F238E27FC236}">
                <a16:creationId xmlns:a16="http://schemas.microsoft.com/office/drawing/2014/main" id="{87BD1F4E-A66D-4C06-86DA-8D56CA7A3B4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5">
            <a:extLst>
              <a:ext uri="{FF2B5EF4-FFF2-40B4-BE49-F238E27FC236}">
                <a16:creationId xmlns:a16="http://schemas.microsoft.com/office/drawing/2014/main" id="{5F2FC7EB-537A-4AD3-9A73-0407252E31E1}"/>
              </a:ext>
            </a:extLst>
          </p:cNvPr>
          <p:cNvGraphicFramePr>
            <a:graphicFrameLocks noGrp="1"/>
          </p:cNvGraphicFramePr>
          <p:nvPr>
            <p:ph idx="1"/>
            <p:extLst>
              <p:ext uri="{D42A27DB-BD31-4B8C-83A1-F6EECF244321}">
                <p14:modId xmlns:p14="http://schemas.microsoft.com/office/powerpoint/2010/main" val="256931212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30351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52ED567-06B3-4107-9773-BBB6BD7867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072737A-4D2B-4148-9A35-CF69402F6B8B}"/>
              </a:ext>
            </a:extLst>
          </p:cNvPr>
          <p:cNvSpPr>
            <a:spLocks noGrp="1"/>
          </p:cNvSpPr>
          <p:nvPr>
            <p:ph idx="1"/>
          </p:nvPr>
        </p:nvSpPr>
        <p:spPr>
          <a:xfrm>
            <a:off x="677334" y="1253067"/>
            <a:ext cx="6155266" cy="4351866"/>
          </a:xfrm>
        </p:spPr>
        <p:txBody>
          <a:bodyPr vert="horz" lIns="91440" tIns="45720" rIns="91440" bIns="45720" rtlCol="0" anchor="ctr">
            <a:normAutofit/>
          </a:bodyPr>
          <a:lstStyle/>
          <a:p>
            <a:pPr>
              <a:lnSpc>
                <a:spcPct val="90000"/>
              </a:lnSpc>
            </a:pPr>
            <a:r>
              <a:rPr lang="en-US" sz="1700" dirty="0">
                <a:latin typeface="Arial"/>
                <a:cs typeface="Arial"/>
              </a:rPr>
              <a:t>Medical definition- </a:t>
            </a:r>
            <a:r>
              <a:rPr lang="en-US" sz="1700" dirty="0">
                <a:latin typeface="Arial"/>
                <a:ea typeface="+mn-lt"/>
                <a:cs typeface="+mn-lt"/>
              </a:rPr>
              <a:t>Childhood depression is persistent sadness. When it occurs, the child feels alone, hopeless, helpless, and worthless. When this type of sadness is unending, it disrupts every part of the child's life.</a:t>
            </a:r>
            <a:endParaRPr lang="en-US" sz="1700" dirty="0">
              <a:latin typeface="Arial"/>
              <a:cs typeface="Arial"/>
            </a:endParaRPr>
          </a:p>
          <a:p>
            <a:pPr>
              <a:lnSpc>
                <a:spcPct val="90000"/>
              </a:lnSpc>
            </a:pPr>
            <a:r>
              <a:rPr lang="en-US" sz="1700" dirty="0">
                <a:latin typeface="Arial"/>
                <a:ea typeface="+mn-lt"/>
                <a:cs typeface="+mn-lt"/>
                <a:hlinkClick r:id="rId2"/>
              </a:rPr>
              <a:t>www.webmd.com/depression/childhood-depression</a:t>
            </a:r>
            <a:endParaRPr lang="en-US" sz="1700" dirty="0">
              <a:latin typeface="Arial"/>
              <a:cs typeface="Arial"/>
            </a:endParaRPr>
          </a:p>
          <a:p>
            <a:pPr>
              <a:lnSpc>
                <a:spcPct val="90000"/>
              </a:lnSpc>
            </a:pPr>
            <a:endParaRPr lang="en-US" sz="1700" dirty="0">
              <a:latin typeface="Arial"/>
              <a:cs typeface="Arial"/>
            </a:endParaRPr>
          </a:p>
          <a:p>
            <a:pPr>
              <a:lnSpc>
                <a:spcPct val="90000"/>
              </a:lnSpc>
            </a:pPr>
            <a:r>
              <a:rPr lang="en-US" sz="1700" dirty="0">
                <a:latin typeface="Arial"/>
                <a:cs typeface="Arial"/>
              </a:rPr>
              <a:t>Red Flags can include: child/teen acting out, isolating and no longer wanting to do the things they have enjoyed in the past, self-harming behaviors or comments about not wanting to live</a:t>
            </a:r>
          </a:p>
          <a:p>
            <a:pPr>
              <a:lnSpc>
                <a:spcPct val="90000"/>
              </a:lnSpc>
            </a:pPr>
            <a:endParaRPr lang="en-US" sz="1700" dirty="0">
              <a:latin typeface="Arial"/>
              <a:cs typeface="Arial"/>
            </a:endParaRPr>
          </a:p>
          <a:p>
            <a:pPr>
              <a:lnSpc>
                <a:spcPct val="90000"/>
              </a:lnSpc>
            </a:pPr>
            <a:r>
              <a:rPr lang="en-US" sz="1700" dirty="0">
                <a:latin typeface="Arial"/>
                <a:cs typeface="Arial"/>
              </a:rPr>
              <a:t>What to do about self-harm and/or suicidal thoughts – ALWAYS take this information seriously. Reach out to a professional for help, support and resources.</a:t>
            </a:r>
          </a:p>
        </p:txBody>
      </p:sp>
      <p:sp>
        <p:nvSpPr>
          <p:cNvPr id="6" name="Rectangle 9">
            <a:extLst>
              <a:ext uri="{FF2B5EF4-FFF2-40B4-BE49-F238E27FC236}">
                <a16:creationId xmlns:a16="http://schemas.microsoft.com/office/drawing/2014/main" id="{AF551D8B-3775-4477-88B7-7B7C350D34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7" name="Straight Connector 11">
            <a:extLst>
              <a:ext uri="{FF2B5EF4-FFF2-40B4-BE49-F238E27FC236}">
                <a16:creationId xmlns:a16="http://schemas.microsoft.com/office/drawing/2014/main" id="{1A901C3D-CFAE-460D-BD0E-7D22164D7D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9" name="Straight Connector 13">
            <a:extLst>
              <a:ext uri="{FF2B5EF4-FFF2-40B4-BE49-F238E27FC236}">
                <a16:creationId xmlns:a16="http://schemas.microsoft.com/office/drawing/2014/main" id="{837C0EA9-1437-4437-9D20-2BBDA1AA9FF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D63CBDA-1E17-4C59-81F7-BC5256145604}"/>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What is Depression?</a:t>
            </a:r>
            <a:br>
              <a:rPr lang="en-US">
                <a:solidFill>
                  <a:schemeClr val="bg1"/>
                </a:solidFill>
              </a:rPr>
            </a:br>
            <a:endParaRPr lang="en-US">
              <a:solidFill>
                <a:schemeClr val="bg1"/>
              </a:solidFill>
            </a:endParaRPr>
          </a:p>
        </p:txBody>
      </p:sp>
    </p:spTree>
    <p:extLst>
      <p:ext uri="{BB962C8B-B14F-4D97-AF65-F5344CB8AC3E}">
        <p14:creationId xmlns:p14="http://schemas.microsoft.com/office/powerpoint/2010/main" val="9458436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F323A-7EDD-4822-9208-D8B44E9998DA}"/>
              </a:ext>
            </a:extLst>
          </p:cNvPr>
          <p:cNvSpPr>
            <a:spLocks noGrp="1"/>
          </p:cNvSpPr>
          <p:nvPr>
            <p:ph type="title"/>
          </p:nvPr>
        </p:nvSpPr>
        <p:spPr/>
        <p:txBody>
          <a:bodyPr/>
          <a:lstStyle/>
          <a:p>
            <a:r>
              <a:rPr lang="en-US" dirty="0"/>
              <a:t>Common signs/symptoms of Depression</a:t>
            </a:r>
            <a:br>
              <a:rPr lang="en-US" dirty="0"/>
            </a:br>
            <a:endParaRPr lang="en-US" dirty="0"/>
          </a:p>
        </p:txBody>
      </p:sp>
      <p:sp>
        <p:nvSpPr>
          <p:cNvPr id="3" name="Content Placeholder 2">
            <a:extLst>
              <a:ext uri="{FF2B5EF4-FFF2-40B4-BE49-F238E27FC236}">
                <a16:creationId xmlns:a16="http://schemas.microsoft.com/office/drawing/2014/main" id="{F8DC589A-4BAE-4D95-A211-BAEBA3F72F69}"/>
              </a:ext>
            </a:extLst>
          </p:cNvPr>
          <p:cNvSpPr>
            <a:spLocks noGrp="1"/>
          </p:cNvSpPr>
          <p:nvPr>
            <p:ph idx="1"/>
          </p:nvPr>
        </p:nvSpPr>
        <p:spPr>
          <a:xfrm>
            <a:off x="677334" y="1341081"/>
            <a:ext cx="8596668" cy="5217865"/>
          </a:xfrm>
        </p:spPr>
        <p:txBody>
          <a:bodyPr vert="horz" lIns="91440" tIns="45720" rIns="91440" bIns="45720" rtlCol="0" anchor="t">
            <a:normAutofit fontScale="85000" lnSpcReduction="20000"/>
          </a:bodyPr>
          <a:lstStyle/>
          <a:p>
            <a:r>
              <a:rPr lang="en-US" dirty="0">
                <a:latin typeface="Arial"/>
                <a:ea typeface="+mn-lt"/>
                <a:cs typeface="+mn-lt"/>
              </a:rPr>
              <a:t>The signs and symptoms of childhood depression include:</a:t>
            </a:r>
            <a:endParaRPr lang="en-US" dirty="0">
              <a:latin typeface="Arial"/>
              <a:cs typeface="Arial"/>
            </a:endParaRPr>
          </a:p>
          <a:p>
            <a:r>
              <a:rPr lang="en-US" dirty="0">
                <a:latin typeface="Arial"/>
                <a:ea typeface="+mn-lt"/>
                <a:cs typeface="+mn-lt"/>
              </a:rPr>
              <a:t>Changes in appetite -- either increased appetite or decreased</a:t>
            </a:r>
            <a:endParaRPr lang="en-US" dirty="0">
              <a:latin typeface="Arial"/>
              <a:cs typeface="Arial"/>
            </a:endParaRPr>
          </a:p>
          <a:p>
            <a:r>
              <a:rPr lang="en-US" dirty="0">
                <a:latin typeface="Arial"/>
                <a:ea typeface="+mn-lt"/>
                <a:cs typeface="+mn-lt"/>
              </a:rPr>
              <a:t>Changes in </a:t>
            </a:r>
            <a:r>
              <a:rPr lang="en-US" dirty="0">
                <a:latin typeface="Arial"/>
                <a:ea typeface="+mn-lt"/>
                <a:cs typeface="+mn-lt"/>
                <a:hlinkClick r:id="rId2"/>
              </a:rPr>
              <a:t>sleep</a:t>
            </a:r>
            <a:r>
              <a:rPr lang="en-US" dirty="0">
                <a:latin typeface="Arial"/>
                <a:ea typeface="+mn-lt"/>
                <a:cs typeface="+mn-lt"/>
              </a:rPr>
              <a:t> -- sleeplessness or excessive </a:t>
            </a:r>
            <a:r>
              <a:rPr lang="en-US" dirty="0">
                <a:latin typeface="Arial"/>
                <a:ea typeface="+mn-lt"/>
                <a:cs typeface="+mn-lt"/>
                <a:hlinkClick r:id="rId3"/>
              </a:rPr>
              <a:t>sleep</a:t>
            </a:r>
            <a:endParaRPr lang="en-US" dirty="0">
              <a:latin typeface="Arial"/>
              <a:cs typeface="Arial"/>
            </a:endParaRPr>
          </a:p>
          <a:p>
            <a:r>
              <a:rPr lang="en-US" dirty="0">
                <a:latin typeface="Arial"/>
                <a:ea typeface="+mn-lt"/>
                <a:cs typeface="+mn-lt"/>
              </a:rPr>
              <a:t>Continuous feelings of sadness or hopelessness</a:t>
            </a:r>
            <a:endParaRPr lang="en-US" dirty="0">
              <a:latin typeface="Arial"/>
              <a:cs typeface="Arial"/>
            </a:endParaRPr>
          </a:p>
          <a:p>
            <a:r>
              <a:rPr lang="en-US" dirty="0">
                <a:latin typeface="Arial"/>
                <a:ea typeface="+mn-lt"/>
                <a:cs typeface="+mn-lt"/>
              </a:rPr>
              <a:t>Difficulty concentrating</a:t>
            </a:r>
            <a:endParaRPr lang="en-US" dirty="0">
              <a:latin typeface="Arial"/>
              <a:cs typeface="Arial"/>
            </a:endParaRPr>
          </a:p>
          <a:p>
            <a:r>
              <a:rPr lang="en-US" dirty="0">
                <a:latin typeface="Arial"/>
                <a:ea typeface="+mn-lt"/>
                <a:cs typeface="+mn-lt"/>
                <a:hlinkClick r:id="rId4"/>
              </a:rPr>
              <a:t>Fatigue</a:t>
            </a:r>
            <a:r>
              <a:rPr lang="en-US" dirty="0">
                <a:latin typeface="Arial"/>
                <a:ea typeface="+mn-lt"/>
                <a:cs typeface="+mn-lt"/>
              </a:rPr>
              <a:t> and low energy</a:t>
            </a:r>
            <a:endParaRPr lang="en-US" dirty="0">
              <a:latin typeface="Arial"/>
              <a:cs typeface="Arial"/>
            </a:endParaRPr>
          </a:p>
          <a:p>
            <a:r>
              <a:rPr lang="en-US" dirty="0">
                <a:latin typeface="Arial"/>
                <a:ea typeface="+mn-lt"/>
                <a:cs typeface="+mn-lt"/>
              </a:rPr>
              <a:t>Feelings of worthlessness or guilt</a:t>
            </a:r>
            <a:endParaRPr lang="en-US" dirty="0">
              <a:latin typeface="Arial"/>
              <a:cs typeface="Arial"/>
            </a:endParaRPr>
          </a:p>
          <a:p>
            <a:r>
              <a:rPr lang="en-US" dirty="0">
                <a:latin typeface="Arial"/>
                <a:ea typeface="+mn-lt"/>
                <a:cs typeface="+mn-lt"/>
              </a:rPr>
              <a:t>Impaired thinking or concentration</a:t>
            </a:r>
            <a:endParaRPr lang="en-US" dirty="0">
              <a:latin typeface="Arial"/>
              <a:cs typeface="Arial"/>
            </a:endParaRPr>
          </a:p>
          <a:p>
            <a:r>
              <a:rPr lang="en-US" dirty="0">
                <a:latin typeface="Arial"/>
                <a:ea typeface="+mn-lt"/>
                <a:cs typeface="+mn-lt"/>
              </a:rPr>
              <a:t>Increased sensitivity to rejection</a:t>
            </a:r>
            <a:endParaRPr lang="en-US" dirty="0">
              <a:latin typeface="Arial"/>
              <a:cs typeface="Arial"/>
            </a:endParaRPr>
          </a:p>
          <a:p>
            <a:r>
              <a:rPr lang="en-US" dirty="0">
                <a:latin typeface="Arial"/>
                <a:ea typeface="+mn-lt"/>
                <a:cs typeface="+mn-lt"/>
              </a:rPr>
              <a:t>Irritability or anger</a:t>
            </a:r>
            <a:endParaRPr lang="en-US" dirty="0">
              <a:latin typeface="Arial"/>
              <a:cs typeface="Arial"/>
            </a:endParaRPr>
          </a:p>
          <a:p>
            <a:r>
              <a:rPr lang="en-US" dirty="0">
                <a:latin typeface="Arial"/>
                <a:ea typeface="+mn-lt"/>
                <a:cs typeface="+mn-lt"/>
              </a:rPr>
              <a:t>Physical complaints (such as stomachaches or </a:t>
            </a:r>
            <a:r>
              <a:rPr lang="en-US" dirty="0">
                <a:latin typeface="Arial"/>
                <a:ea typeface="+mn-lt"/>
                <a:cs typeface="+mn-lt"/>
                <a:hlinkClick r:id="rId5"/>
              </a:rPr>
              <a:t>headaches</a:t>
            </a:r>
            <a:r>
              <a:rPr lang="en-US" dirty="0">
                <a:latin typeface="Arial"/>
                <a:ea typeface="+mn-lt"/>
                <a:cs typeface="+mn-lt"/>
              </a:rPr>
              <a:t>) that do not respond to treatment</a:t>
            </a:r>
            <a:endParaRPr lang="en-US" dirty="0">
              <a:latin typeface="Arial"/>
              <a:cs typeface="Arial"/>
            </a:endParaRPr>
          </a:p>
          <a:p>
            <a:r>
              <a:rPr lang="en-US" dirty="0">
                <a:latin typeface="Arial"/>
                <a:ea typeface="+mn-lt"/>
                <a:cs typeface="+mn-lt"/>
              </a:rPr>
              <a:t>Reduced ability to function during events and activities at home or with friends, in school or during extracurricular activities, or when involved with hobbies or other interests</a:t>
            </a:r>
            <a:endParaRPr lang="en-US" dirty="0">
              <a:latin typeface="Arial"/>
              <a:cs typeface="Arial"/>
            </a:endParaRPr>
          </a:p>
          <a:p>
            <a:r>
              <a:rPr lang="en-US" dirty="0">
                <a:latin typeface="Arial"/>
                <a:ea typeface="+mn-lt"/>
                <a:cs typeface="+mn-lt"/>
              </a:rPr>
              <a:t>Social withdrawal</a:t>
            </a:r>
            <a:endParaRPr lang="en-US" dirty="0">
              <a:latin typeface="Arial"/>
              <a:cs typeface="Arial"/>
            </a:endParaRPr>
          </a:p>
          <a:p>
            <a:r>
              <a:rPr lang="en-US" dirty="0">
                <a:latin typeface="Arial"/>
                <a:ea typeface="+mn-lt"/>
                <a:cs typeface="+mn-lt"/>
              </a:rPr>
              <a:t>Thoughts of death or </a:t>
            </a:r>
            <a:r>
              <a:rPr lang="en-US" dirty="0">
                <a:latin typeface="Arial"/>
                <a:ea typeface="+mn-lt"/>
                <a:cs typeface="+mn-lt"/>
                <a:hlinkClick r:id="rId6"/>
              </a:rPr>
              <a:t>suicide</a:t>
            </a:r>
            <a:endParaRPr lang="en-US" dirty="0">
              <a:latin typeface="Arial"/>
              <a:cs typeface="Arial"/>
            </a:endParaRPr>
          </a:p>
          <a:p>
            <a:r>
              <a:rPr lang="en-US" dirty="0">
                <a:latin typeface="Arial"/>
                <a:ea typeface="+mn-lt"/>
                <a:cs typeface="+mn-lt"/>
              </a:rPr>
              <a:t>Vocal outbursts or crying</a:t>
            </a:r>
            <a:endParaRPr lang="en-US" dirty="0">
              <a:latin typeface="Arial"/>
              <a:cs typeface="Arial"/>
            </a:endParaRPr>
          </a:p>
          <a:p>
            <a:r>
              <a:rPr lang="en-US" dirty="0">
                <a:latin typeface="Arial"/>
                <a:ea typeface="+mn-lt"/>
                <a:cs typeface="+mn-lt"/>
                <a:hlinkClick r:id="rId7"/>
              </a:rPr>
              <a:t>https://www.webmd.com/depression/childhood-depression#1</a:t>
            </a:r>
            <a:endParaRPr lang="en-US" dirty="0">
              <a:latin typeface="Arial"/>
            </a:endParaRPr>
          </a:p>
        </p:txBody>
      </p:sp>
    </p:spTree>
    <p:extLst>
      <p:ext uri="{BB962C8B-B14F-4D97-AF65-F5344CB8AC3E}">
        <p14:creationId xmlns:p14="http://schemas.microsoft.com/office/powerpoint/2010/main" val="14023017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C52ED567-06B3-4107-9773-BBB6BD7867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C693DF8-789E-4666-A9A5-A52FF140DD4D}"/>
              </a:ext>
            </a:extLst>
          </p:cNvPr>
          <p:cNvSpPr>
            <a:spLocks noGrp="1"/>
          </p:cNvSpPr>
          <p:nvPr>
            <p:ph idx="1"/>
          </p:nvPr>
        </p:nvSpPr>
        <p:spPr>
          <a:xfrm>
            <a:off x="677334" y="1253067"/>
            <a:ext cx="6155266" cy="4351866"/>
          </a:xfrm>
        </p:spPr>
        <p:txBody>
          <a:bodyPr vert="horz" lIns="91440" tIns="45720" rIns="91440" bIns="45720" rtlCol="0" anchor="ctr">
            <a:normAutofit/>
          </a:bodyPr>
          <a:lstStyle/>
          <a:p>
            <a:pPr marL="0" indent="0">
              <a:lnSpc>
                <a:spcPct val="90000"/>
              </a:lnSpc>
              <a:buNone/>
            </a:pPr>
            <a:r>
              <a:rPr lang="en-US" b="1" dirty="0">
                <a:latin typeface="Arial"/>
                <a:cs typeface="Arial"/>
              </a:rPr>
              <a:t>Are you noticing different patterns in behavior? </a:t>
            </a:r>
            <a:endParaRPr lang="en-US" dirty="0">
              <a:latin typeface="Arial"/>
              <a:cs typeface="Arial"/>
            </a:endParaRPr>
          </a:p>
          <a:p>
            <a:pPr marL="285750" indent="-285750">
              <a:lnSpc>
                <a:spcPct val="90000"/>
              </a:lnSpc>
            </a:pPr>
            <a:r>
              <a:rPr lang="en-US" dirty="0">
                <a:latin typeface="Arial"/>
                <a:cs typeface="Arial"/>
              </a:rPr>
              <a:t>Changes in eating/sleeping patterns.</a:t>
            </a:r>
          </a:p>
          <a:p>
            <a:pPr marL="285750" indent="-285750">
              <a:lnSpc>
                <a:spcPct val="90000"/>
              </a:lnSpc>
            </a:pPr>
            <a:r>
              <a:rPr lang="en-US" dirty="0">
                <a:latin typeface="Arial"/>
                <a:cs typeface="Arial"/>
              </a:rPr>
              <a:t>Withdrawing/isolating</a:t>
            </a:r>
          </a:p>
          <a:p>
            <a:pPr marL="285750" indent="-285750">
              <a:lnSpc>
                <a:spcPct val="90000"/>
              </a:lnSpc>
            </a:pPr>
            <a:r>
              <a:rPr lang="en-US" dirty="0">
                <a:latin typeface="Arial"/>
                <a:cs typeface="Arial"/>
              </a:rPr>
              <a:t>Reports of changed behavior by teachers, child care providers, friends and family</a:t>
            </a:r>
          </a:p>
          <a:p>
            <a:pPr marL="0" indent="0">
              <a:lnSpc>
                <a:spcPct val="90000"/>
              </a:lnSpc>
              <a:buNone/>
            </a:pPr>
            <a:r>
              <a:rPr lang="en-US" b="1" dirty="0">
                <a:latin typeface="Arial"/>
                <a:cs typeface="Arial"/>
              </a:rPr>
              <a:t>Is your child/teen withdrawing and not willing to talk to you?</a:t>
            </a:r>
            <a:endParaRPr lang="en-US" dirty="0">
              <a:latin typeface="Arial"/>
              <a:cs typeface="Arial"/>
            </a:endParaRPr>
          </a:p>
          <a:p>
            <a:pPr marL="0" indent="0">
              <a:lnSpc>
                <a:spcPct val="90000"/>
              </a:lnSpc>
              <a:buNone/>
            </a:pPr>
            <a:r>
              <a:rPr lang="en-US" b="1" dirty="0">
                <a:latin typeface="Arial"/>
                <a:cs typeface="Arial"/>
              </a:rPr>
              <a:t>Does your child/teen share that he or she is sad, lonely and/or worried?</a:t>
            </a:r>
          </a:p>
          <a:p>
            <a:pPr marL="0" indent="0">
              <a:lnSpc>
                <a:spcPct val="90000"/>
              </a:lnSpc>
              <a:buNone/>
            </a:pPr>
            <a:r>
              <a:rPr lang="en-US" b="1" dirty="0">
                <a:latin typeface="Arial"/>
                <a:cs typeface="Arial"/>
              </a:rPr>
              <a:t>Have there been significant life changes or losses (moving, friendship loss, illness or injury, divorce or separation, death of a friend or family member)</a:t>
            </a:r>
          </a:p>
          <a:p>
            <a:pPr marL="0" indent="0">
              <a:lnSpc>
                <a:spcPct val="90000"/>
              </a:lnSpc>
              <a:buNone/>
            </a:pPr>
            <a:r>
              <a:rPr lang="en-US" b="1" dirty="0">
                <a:latin typeface="Arial"/>
                <a:cs typeface="Arial"/>
              </a:rPr>
              <a:t>Has your child/teen been the victim of bullying?</a:t>
            </a:r>
          </a:p>
          <a:p>
            <a:pPr marL="0" indent="0">
              <a:lnSpc>
                <a:spcPct val="90000"/>
              </a:lnSpc>
              <a:buNone/>
            </a:pPr>
            <a:endParaRPr lang="en-US" dirty="0"/>
          </a:p>
        </p:txBody>
      </p:sp>
      <p:sp>
        <p:nvSpPr>
          <p:cNvPr id="58" name="Rectangle 57">
            <a:extLst>
              <a:ext uri="{FF2B5EF4-FFF2-40B4-BE49-F238E27FC236}">
                <a16:creationId xmlns:a16="http://schemas.microsoft.com/office/drawing/2014/main" id="{AF551D8B-3775-4477-88B7-7B7C350D34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60" name="Straight Connector 59">
            <a:extLst>
              <a:ext uri="{FF2B5EF4-FFF2-40B4-BE49-F238E27FC236}">
                <a16:creationId xmlns:a16="http://schemas.microsoft.com/office/drawing/2014/main" id="{1A901C3D-CFAE-460D-BD0E-7D22164D7D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837C0EA9-1437-4437-9D20-2BBDA1AA9FF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64" name="Rectangle 23">
            <a:extLst>
              <a:ext uri="{FF2B5EF4-FFF2-40B4-BE49-F238E27FC236}">
                <a16:creationId xmlns:a16="http://schemas.microsoft.com/office/drawing/2014/main" id="{BB934D2B-85E2-4375-94EE-B66C16BF79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5">
            <a:extLst>
              <a:ext uri="{FF2B5EF4-FFF2-40B4-BE49-F238E27FC236}">
                <a16:creationId xmlns:a16="http://schemas.microsoft.com/office/drawing/2014/main" id="{9B445E02-D785-4565-B842-9567BBC09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Isosceles Triangle 67">
            <a:extLst>
              <a:ext uri="{FF2B5EF4-FFF2-40B4-BE49-F238E27FC236}">
                <a16:creationId xmlns:a16="http://schemas.microsoft.com/office/drawing/2014/main" id="{2C153736-D102-4F57-9DE7-615AFC02B0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7">
            <a:extLst>
              <a:ext uri="{FF2B5EF4-FFF2-40B4-BE49-F238E27FC236}">
                <a16:creationId xmlns:a16="http://schemas.microsoft.com/office/drawing/2014/main" id="{BA407A52-66F4-4CDE-A726-FF79F3EC34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Rectangle 28">
            <a:extLst>
              <a:ext uri="{FF2B5EF4-FFF2-40B4-BE49-F238E27FC236}">
                <a16:creationId xmlns:a16="http://schemas.microsoft.com/office/drawing/2014/main" id="{D28FFB34-4FC3-46F5-B900-D3B774FD0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29">
            <a:extLst>
              <a:ext uri="{FF2B5EF4-FFF2-40B4-BE49-F238E27FC236}">
                <a16:creationId xmlns:a16="http://schemas.microsoft.com/office/drawing/2014/main" id="{205F7B13-ACB5-46BE-8070-0431266B18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D52A0D23-45DD-4DF4-ADE6-A81F409BB9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01E872D-33DB-447A-97DC-57BBE5EB3369}"/>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How Do I Know if my Child or Teen Needs Help?</a:t>
            </a:r>
          </a:p>
        </p:txBody>
      </p:sp>
    </p:spTree>
    <p:extLst>
      <p:ext uri="{BB962C8B-B14F-4D97-AF65-F5344CB8AC3E}">
        <p14:creationId xmlns:p14="http://schemas.microsoft.com/office/powerpoint/2010/main" val="24028294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9F563-CA7C-4233-9B9E-78DF2DF2F5DA}"/>
              </a:ext>
            </a:extLst>
          </p:cNvPr>
          <p:cNvSpPr>
            <a:spLocks noGrp="1"/>
          </p:cNvSpPr>
          <p:nvPr>
            <p:ph type="title"/>
          </p:nvPr>
        </p:nvSpPr>
        <p:spPr>
          <a:xfrm>
            <a:off x="652481" y="1382486"/>
            <a:ext cx="3547581" cy="4093028"/>
          </a:xfrm>
        </p:spPr>
        <p:txBody>
          <a:bodyPr anchor="ctr">
            <a:normAutofit/>
          </a:bodyPr>
          <a:lstStyle/>
          <a:p>
            <a:pPr>
              <a:lnSpc>
                <a:spcPct val="90000"/>
              </a:lnSpc>
            </a:pPr>
            <a:r>
              <a:rPr lang="en-US" sz="4400"/>
              <a:t>Treatment for Anxiety and Depression in Children and Teens</a:t>
            </a:r>
          </a:p>
        </p:txBody>
      </p:sp>
      <p:graphicFrame>
        <p:nvGraphicFramePr>
          <p:cNvPr id="5" name="Content Placeholder 2">
            <a:extLst>
              <a:ext uri="{FF2B5EF4-FFF2-40B4-BE49-F238E27FC236}">
                <a16:creationId xmlns:a16="http://schemas.microsoft.com/office/drawing/2014/main" id="{2B813B82-DAB8-4E12-A238-03935B8CD1CD}"/>
              </a:ext>
            </a:extLst>
          </p:cNvPr>
          <p:cNvGraphicFramePr>
            <a:graphicFrameLocks noGrp="1"/>
          </p:cNvGraphicFramePr>
          <p:nvPr>
            <p:ph idx="1"/>
            <p:extLst>
              <p:ext uri="{D42A27DB-BD31-4B8C-83A1-F6EECF244321}">
                <p14:modId xmlns:p14="http://schemas.microsoft.com/office/powerpoint/2010/main" val="230960757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437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DDA3D171EF974BB4DCB1BB816135B6" ma:contentTypeVersion="31" ma:contentTypeDescription="Create a new document." ma:contentTypeScope="" ma:versionID="3075b475fde8ce10221bf35ac985b0d7">
  <xsd:schema xmlns:xsd="http://www.w3.org/2001/XMLSchema" xmlns:xs="http://www.w3.org/2001/XMLSchema" xmlns:p="http://schemas.microsoft.com/office/2006/metadata/properties" xmlns:ns3="f35b6a3d-bbef-4361-978b-d153da93fbec" xmlns:ns4="71aafc2f-a123-4bdf-a2bf-8ee0fca95193" targetNamespace="http://schemas.microsoft.com/office/2006/metadata/properties" ma:root="true" ma:fieldsID="2cd1b94187ecdd63fba3bd14420f0d1e" ns3:_="" ns4:_="">
    <xsd:import namespace="f35b6a3d-bbef-4361-978b-d153da93fbec"/>
    <xsd:import namespace="71aafc2f-a123-4bdf-a2bf-8ee0fca95193"/>
    <xsd:element name="properties">
      <xsd:complexType>
        <xsd:sequence>
          <xsd:element name="documentManagement">
            <xsd:complexType>
              <xsd:all>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4:SharedWithUsers" minOccurs="0"/>
                <xsd:element ref="ns4:SharedWithDetails" minOccurs="0"/>
                <xsd:element ref="ns4:SharingHintHash"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5b6a3d-bbef-4361-978b-d153da93fbec"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Teachers" ma:index="22" nillable="true" ma:displayName="Invited Teachers" ma:internalName="Invited_Teachers">
      <xsd:simpleType>
        <xsd:restriction base="dms:Note">
          <xsd:maxLength value="255"/>
        </xsd:restriction>
      </xsd:simpleType>
    </xsd:element>
    <xsd:element name="Invited_Students" ma:index="23" nillable="true" ma:displayName="Invited Students" ma:internalName="Invited_Student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Teacher_Only_SectionGroup" ma:index="25" nillable="true" ma:displayName="Has Teacher Only SectionGroup" ma:internalName="Has_Teacher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element name="MediaServiceDateTaken" ma:index="35" nillable="true" ma:displayName="MediaServiceDateTaken" ma:hidden="true" ma:internalName="MediaServiceDateTaken" ma:readOnly="true">
      <xsd:simpleType>
        <xsd:restriction base="dms:Text"/>
      </xsd:simpleType>
    </xsd:element>
    <xsd:element name="MediaServiceAutoTags" ma:index="36" nillable="true" ma:displayName="Tags" ma:internalName="MediaServiceAutoTags" ma:readOnly="true">
      <xsd:simpleType>
        <xsd:restriction base="dms:Text"/>
      </xsd:simpleType>
    </xsd:element>
    <xsd:element name="MediaServiceGenerationTime" ma:index="37" nillable="true" ma:displayName="MediaServiceGenerationTime" ma:hidden="true" ma:internalName="MediaServiceGenerationTime" ma:readOnly="true">
      <xsd:simpleType>
        <xsd:restriction base="dms:Text"/>
      </xsd:simpleType>
    </xsd:element>
    <xsd:element name="MediaServiceEventHashCode" ma:index="3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afc2f-a123-4bdf-a2bf-8ee0fca95193" elementFormDefault="qualified">
    <xsd:import namespace="http://schemas.microsoft.com/office/2006/documentManagement/types"/>
    <xsd:import namespace="http://schemas.microsoft.com/office/infopath/2007/PartnerControls"/>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element name="SharingHintHash" ma:index="3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MS_Mappings xmlns="f35b6a3d-bbef-4361-978b-d153da93fbec" xsi:nil="true"/>
    <NotebookType xmlns="f35b6a3d-bbef-4361-978b-d153da93fbec" xsi:nil="true"/>
    <Distribution_Groups xmlns="f35b6a3d-bbef-4361-978b-d153da93fbec" xsi:nil="true"/>
    <Math_Settings xmlns="f35b6a3d-bbef-4361-978b-d153da93fbec" xsi:nil="true"/>
    <DefaultSectionNames xmlns="f35b6a3d-bbef-4361-978b-d153da93fbec" xsi:nil="true"/>
    <Invited_Teachers xmlns="f35b6a3d-bbef-4361-978b-d153da93fbec" xsi:nil="true"/>
    <Invited_Students xmlns="f35b6a3d-bbef-4361-978b-d153da93fbec" xsi:nil="true"/>
    <FolderType xmlns="f35b6a3d-bbef-4361-978b-d153da93fbec" xsi:nil="true"/>
    <Owner xmlns="f35b6a3d-bbef-4361-978b-d153da93fbec">
      <UserInfo>
        <DisplayName/>
        <AccountId xsi:nil="true"/>
        <AccountType/>
      </UserInfo>
    </Owner>
    <Student_Groups xmlns="f35b6a3d-bbef-4361-978b-d153da93fbec">
      <UserInfo>
        <DisplayName/>
        <AccountId xsi:nil="true"/>
        <AccountType/>
      </UserInfo>
    </Student_Groups>
    <Is_Collaboration_Space_Locked xmlns="f35b6a3d-bbef-4361-978b-d153da93fbec" xsi:nil="true"/>
    <Students xmlns="f35b6a3d-bbef-4361-978b-d153da93fbec">
      <UserInfo>
        <DisplayName/>
        <AccountId xsi:nil="true"/>
        <AccountType/>
      </UserInfo>
    </Students>
    <Templates xmlns="f35b6a3d-bbef-4361-978b-d153da93fbec" xsi:nil="true"/>
    <TeamsChannelId xmlns="f35b6a3d-bbef-4361-978b-d153da93fbec" xsi:nil="true"/>
    <IsNotebookLocked xmlns="f35b6a3d-bbef-4361-978b-d153da93fbec" xsi:nil="true"/>
    <CultureName xmlns="f35b6a3d-bbef-4361-978b-d153da93fbec" xsi:nil="true"/>
    <Self_Registration_Enabled xmlns="f35b6a3d-bbef-4361-978b-d153da93fbec" xsi:nil="true"/>
    <Has_Teacher_Only_SectionGroup xmlns="f35b6a3d-bbef-4361-978b-d153da93fbec" xsi:nil="true"/>
    <AppVersion xmlns="f35b6a3d-bbef-4361-978b-d153da93fbec" xsi:nil="true"/>
    <Teachers xmlns="f35b6a3d-bbef-4361-978b-d153da93fbec">
      <UserInfo>
        <DisplayName/>
        <AccountId xsi:nil="true"/>
        <AccountType/>
      </UserInfo>
    </Teach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57EF9E-E667-418A-8747-15C7C93D24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5b6a3d-bbef-4361-978b-d153da93fbec"/>
    <ds:schemaRef ds:uri="71aafc2f-a123-4bdf-a2bf-8ee0fca95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90C083-8717-4BC7-8DA4-9D229AC4BAB2}">
  <ds:schemaRefs>
    <ds:schemaRef ds:uri="http://schemas.microsoft.com/office/infopath/2007/PartnerControls"/>
    <ds:schemaRef ds:uri="http://purl.org/dc/elements/1.1/"/>
    <ds:schemaRef ds:uri="http://purl.org/dc/terms/"/>
    <ds:schemaRef ds:uri="f35b6a3d-bbef-4361-978b-d153da93fbec"/>
    <ds:schemaRef ds:uri="71aafc2f-a123-4bdf-a2bf-8ee0fca95193"/>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8D12578-C0E9-4E9D-AFBC-C29746CF7B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20</TotalTime>
  <Words>1043</Words>
  <Application>Microsoft Office PowerPoint</Application>
  <PresentationFormat>Widescreen</PresentationFormat>
  <Paragraphs>106</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Anxiety and Depression in Children and Teens: Identifying the Signs and Symptoms</vt:lpstr>
      <vt:lpstr>Introducing Ourselves!</vt:lpstr>
      <vt:lpstr>What is Anxiety? </vt:lpstr>
      <vt:lpstr>Common Signs and Symptoms of Anxiety</vt:lpstr>
      <vt:lpstr>Different types of Anxieties</vt:lpstr>
      <vt:lpstr>What is Depression? </vt:lpstr>
      <vt:lpstr>Common signs/symptoms of Depression </vt:lpstr>
      <vt:lpstr>How Do I Know if my Child or Teen Needs Help?</vt:lpstr>
      <vt:lpstr>Treatment for Anxiety and Depression in Children and Teens</vt:lpstr>
      <vt:lpstr>Recommended Resources</vt:lpstr>
      <vt:lpstr>How to Get Started with Services at Journey Counseling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Montgomery</dc:creator>
  <cp:lastModifiedBy>Scott Montgomery</cp:lastModifiedBy>
  <cp:revision>7</cp:revision>
  <dcterms:created xsi:type="dcterms:W3CDTF">2020-01-23T15:45:09Z</dcterms:created>
  <dcterms:modified xsi:type="dcterms:W3CDTF">2020-02-18T23:53:26Z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0x01010022DDA3D171EF974BB4DCB1BB816135B6</vt:lpwstr>
  </property>
</Properties>
</file>